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6"/>
  </p:notesMasterIdLst>
  <p:sldIdLst>
    <p:sldId id="256" r:id="rId2"/>
    <p:sldId id="257" r:id="rId3"/>
    <p:sldId id="258" r:id="rId4"/>
    <p:sldId id="274" r:id="rId5"/>
    <p:sldId id="263" r:id="rId6"/>
    <p:sldId id="264" r:id="rId7"/>
    <p:sldId id="265" r:id="rId8"/>
    <p:sldId id="266" r:id="rId9"/>
    <p:sldId id="269" r:id="rId10"/>
    <p:sldId id="271" r:id="rId11"/>
    <p:sldId id="273" r:id="rId12"/>
    <p:sldId id="276" r:id="rId13"/>
    <p:sldId id="275" r:id="rId14"/>
    <p:sldId id="277"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6" autoAdjust="0"/>
    <p:restoredTop sz="94737" autoAdjust="0"/>
  </p:normalViewPr>
  <p:slideViewPr>
    <p:cSldViewPr>
      <p:cViewPr varScale="1">
        <p:scale>
          <a:sx n="154" d="100"/>
          <a:sy n="154" d="100"/>
        </p:scale>
        <p:origin x="2010" y="1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8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a:extLst>
              <a:ext uri="{FF2B5EF4-FFF2-40B4-BE49-F238E27FC236}">
                <a16:creationId xmlns:a16="http://schemas.microsoft.com/office/drawing/2014/main" id="{52D221A9-53B4-03BC-3703-FCEB1469D144}"/>
              </a:ext>
            </a:extLst>
          </p:cNvPr>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Times New Roman" panose="02020603050405020304" pitchFamily="18" charset="0"/>
              </a:defRPr>
            </a:lvl1pPr>
          </a:lstStyle>
          <a:p>
            <a:endParaRPr lang="en-US" altLang="en-US"/>
          </a:p>
        </p:txBody>
      </p:sp>
      <p:sp>
        <p:nvSpPr>
          <p:cNvPr id="47107" name="Rectangle 3">
            <a:extLst>
              <a:ext uri="{FF2B5EF4-FFF2-40B4-BE49-F238E27FC236}">
                <a16:creationId xmlns:a16="http://schemas.microsoft.com/office/drawing/2014/main" id="{917BDBF2-5C60-921A-592E-6E3560DFCB16}"/>
              </a:ext>
            </a:extLst>
          </p:cNvPr>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Times New Roman" panose="02020603050405020304" pitchFamily="18" charset="0"/>
              </a:defRPr>
            </a:lvl1pPr>
          </a:lstStyle>
          <a:p>
            <a:endParaRPr lang="en-US" altLang="en-US"/>
          </a:p>
        </p:txBody>
      </p:sp>
      <p:sp>
        <p:nvSpPr>
          <p:cNvPr id="47108" name="Rectangle 4">
            <a:extLst>
              <a:ext uri="{FF2B5EF4-FFF2-40B4-BE49-F238E27FC236}">
                <a16:creationId xmlns:a16="http://schemas.microsoft.com/office/drawing/2014/main" id="{92CDDC1A-9C43-C485-E8A3-6B46735EBC76}"/>
              </a:ext>
            </a:extLst>
          </p:cNvPr>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7109" name="Rectangle 5">
            <a:extLst>
              <a:ext uri="{FF2B5EF4-FFF2-40B4-BE49-F238E27FC236}">
                <a16:creationId xmlns:a16="http://schemas.microsoft.com/office/drawing/2014/main" id="{2EDA1803-AE51-53F2-44CC-84FD59F4404E}"/>
              </a:ext>
            </a:extLst>
          </p:cNvPr>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7110" name="Rectangle 6">
            <a:extLst>
              <a:ext uri="{FF2B5EF4-FFF2-40B4-BE49-F238E27FC236}">
                <a16:creationId xmlns:a16="http://schemas.microsoft.com/office/drawing/2014/main" id="{65E78AA8-A60C-2EF4-F88E-AC9ED562CC5A}"/>
              </a:ext>
            </a:extLst>
          </p:cNvPr>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Times New Roman" panose="02020603050405020304" pitchFamily="18" charset="0"/>
              </a:defRPr>
            </a:lvl1pPr>
          </a:lstStyle>
          <a:p>
            <a:endParaRPr lang="en-US" altLang="en-US"/>
          </a:p>
        </p:txBody>
      </p:sp>
      <p:sp>
        <p:nvSpPr>
          <p:cNvPr id="47111" name="Rectangle 7">
            <a:extLst>
              <a:ext uri="{FF2B5EF4-FFF2-40B4-BE49-F238E27FC236}">
                <a16:creationId xmlns:a16="http://schemas.microsoft.com/office/drawing/2014/main" id="{8D786D9A-72A4-454A-FF1B-5DC5DBEF1E2B}"/>
              </a:ext>
            </a:extLst>
          </p:cNvPr>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EDE89ACE-4B70-4E09-85AC-3C3BC2874665}"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C1E6878-A690-8CEE-8108-9E3C21318371}"/>
              </a:ext>
            </a:extLst>
          </p:cNvPr>
          <p:cNvSpPr>
            <a:spLocks noGrp="1" noChangeArrowheads="1"/>
          </p:cNvSpPr>
          <p:nvPr>
            <p:ph type="sldNum" sz="quarter" idx="5"/>
          </p:nvPr>
        </p:nvSpPr>
        <p:spPr>
          <a:ln/>
        </p:spPr>
        <p:txBody>
          <a:bodyPr/>
          <a:lstStyle/>
          <a:p>
            <a:fld id="{53540AAF-C62E-44B4-A9BA-ACBA934C9AAD}" type="slidenum">
              <a:rPr lang="en-US" altLang="en-US"/>
              <a:pPr/>
              <a:t>1</a:t>
            </a:fld>
            <a:endParaRPr lang="en-US" altLang="en-US"/>
          </a:p>
        </p:txBody>
      </p:sp>
      <p:sp>
        <p:nvSpPr>
          <p:cNvPr id="48130" name="Rectangle 2">
            <a:extLst>
              <a:ext uri="{FF2B5EF4-FFF2-40B4-BE49-F238E27FC236}">
                <a16:creationId xmlns:a16="http://schemas.microsoft.com/office/drawing/2014/main" id="{1C00011E-0B61-0654-8818-7FD12702D119}"/>
              </a:ext>
            </a:extLst>
          </p:cNvPr>
          <p:cNvSpPr>
            <a:spLocks noRot="1" noChangeArrowheads="1" noTextEdit="1"/>
          </p:cNvSpPr>
          <p:nvPr>
            <p:ph type="sldImg"/>
          </p:nvPr>
        </p:nvSpPr>
        <p:spPr>
          <a:ln/>
        </p:spPr>
      </p:sp>
      <p:sp>
        <p:nvSpPr>
          <p:cNvPr id="48131" name="Rectangle 3">
            <a:extLst>
              <a:ext uri="{FF2B5EF4-FFF2-40B4-BE49-F238E27FC236}">
                <a16:creationId xmlns:a16="http://schemas.microsoft.com/office/drawing/2014/main" id="{B5D8D1AE-7350-5392-0E7A-6C539E145A82}"/>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2EFB6311-8DE6-03ED-DDF6-6D1334C4F104}"/>
              </a:ext>
            </a:extLst>
          </p:cNvPr>
          <p:cNvSpPr>
            <a:spLocks noGrp="1" noChangeArrowheads="1"/>
          </p:cNvSpPr>
          <p:nvPr>
            <p:ph type="sldNum" sz="quarter" idx="5"/>
          </p:nvPr>
        </p:nvSpPr>
        <p:spPr>
          <a:ln/>
        </p:spPr>
        <p:txBody>
          <a:bodyPr/>
          <a:lstStyle/>
          <a:p>
            <a:fld id="{BBBB456A-48EE-47AD-B8A4-1DEAE2F47E0B}" type="slidenum">
              <a:rPr lang="en-US" altLang="en-US"/>
              <a:pPr/>
              <a:t>10</a:t>
            </a:fld>
            <a:endParaRPr lang="en-US" altLang="en-US"/>
          </a:p>
        </p:txBody>
      </p:sp>
      <p:sp>
        <p:nvSpPr>
          <p:cNvPr id="57346" name="Rectangle 2">
            <a:extLst>
              <a:ext uri="{FF2B5EF4-FFF2-40B4-BE49-F238E27FC236}">
                <a16:creationId xmlns:a16="http://schemas.microsoft.com/office/drawing/2014/main" id="{C1DBD50E-2A1B-C4A7-BBF0-754198FD7423}"/>
              </a:ext>
            </a:extLst>
          </p:cNvPr>
          <p:cNvSpPr>
            <a:spLocks noRot="1" noChangeArrowheads="1" noTextEdit="1"/>
          </p:cNvSpPr>
          <p:nvPr>
            <p:ph type="sldImg"/>
          </p:nvPr>
        </p:nvSpPr>
        <p:spPr>
          <a:ln/>
        </p:spPr>
      </p:sp>
      <p:sp>
        <p:nvSpPr>
          <p:cNvPr id="57347" name="Rectangle 3">
            <a:extLst>
              <a:ext uri="{FF2B5EF4-FFF2-40B4-BE49-F238E27FC236}">
                <a16:creationId xmlns:a16="http://schemas.microsoft.com/office/drawing/2014/main" id="{6B4D216B-EC48-4C76-15E3-C641743332F6}"/>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4449A81-13B6-2ADF-28F0-D4512A52F1E7}"/>
              </a:ext>
            </a:extLst>
          </p:cNvPr>
          <p:cNvSpPr>
            <a:spLocks noGrp="1" noChangeArrowheads="1"/>
          </p:cNvSpPr>
          <p:nvPr>
            <p:ph type="sldNum" sz="quarter" idx="5"/>
          </p:nvPr>
        </p:nvSpPr>
        <p:spPr>
          <a:ln/>
        </p:spPr>
        <p:txBody>
          <a:bodyPr/>
          <a:lstStyle/>
          <a:p>
            <a:fld id="{B7D31D7B-D488-4EE0-88E3-2EA894C0F56A}" type="slidenum">
              <a:rPr lang="en-US" altLang="en-US"/>
              <a:pPr/>
              <a:t>11</a:t>
            </a:fld>
            <a:endParaRPr lang="en-US" altLang="en-US"/>
          </a:p>
        </p:txBody>
      </p:sp>
      <p:sp>
        <p:nvSpPr>
          <p:cNvPr id="58370" name="Rectangle 2">
            <a:extLst>
              <a:ext uri="{FF2B5EF4-FFF2-40B4-BE49-F238E27FC236}">
                <a16:creationId xmlns:a16="http://schemas.microsoft.com/office/drawing/2014/main" id="{4A9C92EC-B402-7C03-EFDC-9004639C130C}"/>
              </a:ext>
            </a:extLst>
          </p:cNvPr>
          <p:cNvSpPr>
            <a:spLocks noRot="1" noChangeArrowheads="1" noTextEdit="1"/>
          </p:cNvSpPr>
          <p:nvPr>
            <p:ph type="sldImg"/>
          </p:nvPr>
        </p:nvSpPr>
        <p:spPr>
          <a:ln/>
        </p:spPr>
      </p:sp>
      <p:sp>
        <p:nvSpPr>
          <p:cNvPr id="58371" name="Rectangle 3">
            <a:extLst>
              <a:ext uri="{FF2B5EF4-FFF2-40B4-BE49-F238E27FC236}">
                <a16:creationId xmlns:a16="http://schemas.microsoft.com/office/drawing/2014/main" id="{A674AADD-7EE3-63DA-82AA-6C72352B99A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CC5398-E522-BA12-73F4-7212A1D95D44}"/>
              </a:ext>
            </a:extLst>
          </p:cNvPr>
          <p:cNvSpPr>
            <a:spLocks noGrp="1" noChangeArrowheads="1"/>
          </p:cNvSpPr>
          <p:nvPr>
            <p:ph type="sldNum" sz="quarter" idx="5"/>
          </p:nvPr>
        </p:nvSpPr>
        <p:spPr>
          <a:ln/>
        </p:spPr>
        <p:txBody>
          <a:bodyPr/>
          <a:lstStyle/>
          <a:p>
            <a:fld id="{23114148-19FA-44DF-A15B-A0638F84A0C9}" type="slidenum">
              <a:rPr lang="en-US" altLang="en-US"/>
              <a:pPr/>
              <a:t>12</a:t>
            </a:fld>
            <a:endParaRPr lang="en-US" altLang="en-US"/>
          </a:p>
        </p:txBody>
      </p:sp>
      <p:sp>
        <p:nvSpPr>
          <p:cNvPr id="60418" name="Rectangle 2">
            <a:extLst>
              <a:ext uri="{FF2B5EF4-FFF2-40B4-BE49-F238E27FC236}">
                <a16:creationId xmlns:a16="http://schemas.microsoft.com/office/drawing/2014/main" id="{2399CA60-6F24-BF6C-EBD6-15671D72748D}"/>
              </a:ext>
            </a:extLst>
          </p:cNvPr>
          <p:cNvSpPr>
            <a:spLocks noRot="1" noChangeArrowheads="1" noTextEdit="1"/>
          </p:cNvSpPr>
          <p:nvPr>
            <p:ph type="sldImg"/>
          </p:nvPr>
        </p:nvSpPr>
        <p:spPr>
          <a:ln/>
        </p:spPr>
      </p:sp>
      <p:sp>
        <p:nvSpPr>
          <p:cNvPr id="60419" name="Rectangle 3">
            <a:extLst>
              <a:ext uri="{FF2B5EF4-FFF2-40B4-BE49-F238E27FC236}">
                <a16:creationId xmlns:a16="http://schemas.microsoft.com/office/drawing/2014/main" id="{55C98DA6-F4B2-8D06-1F41-AF90D125A62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E662D693-711F-B9A3-A001-92082E1C77A8}"/>
              </a:ext>
            </a:extLst>
          </p:cNvPr>
          <p:cNvSpPr>
            <a:spLocks noGrp="1" noChangeArrowheads="1"/>
          </p:cNvSpPr>
          <p:nvPr>
            <p:ph type="sldNum" sz="quarter" idx="5"/>
          </p:nvPr>
        </p:nvSpPr>
        <p:spPr>
          <a:ln/>
        </p:spPr>
        <p:txBody>
          <a:bodyPr/>
          <a:lstStyle/>
          <a:p>
            <a:fld id="{FF842F02-A71D-4EC3-99C5-F4234EAF1C9A}" type="slidenum">
              <a:rPr lang="en-US" altLang="en-US"/>
              <a:pPr/>
              <a:t>13</a:t>
            </a:fld>
            <a:endParaRPr lang="en-US" altLang="en-US"/>
          </a:p>
        </p:txBody>
      </p:sp>
      <p:sp>
        <p:nvSpPr>
          <p:cNvPr id="59394" name="Rectangle 2">
            <a:extLst>
              <a:ext uri="{FF2B5EF4-FFF2-40B4-BE49-F238E27FC236}">
                <a16:creationId xmlns:a16="http://schemas.microsoft.com/office/drawing/2014/main" id="{454D0D43-F072-B16C-BDAC-7C4131065157}"/>
              </a:ext>
            </a:extLst>
          </p:cNvPr>
          <p:cNvSpPr>
            <a:spLocks noRot="1" noChangeArrowheads="1" noTextEdit="1"/>
          </p:cNvSpPr>
          <p:nvPr>
            <p:ph type="sldImg"/>
          </p:nvPr>
        </p:nvSpPr>
        <p:spPr>
          <a:ln/>
        </p:spPr>
      </p:sp>
      <p:sp>
        <p:nvSpPr>
          <p:cNvPr id="59395" name="Rectangle 3">
            <a:extLst>
              <a:ext uri="{FF2B5EF4-FFF2-40B4-BE49-F238E27FC236}">
                <a16:creationId xmlns:a16="http://schemas.microsoft.com/office/drawing/2014/main" id="{3F304CFE-DF05-0F35-2236-562FC0DAA8D0}"/>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4243FA4-CCBE-1B62-0783-41973B746F7D}"/>
              </a:ext>
            </a:extLst>
          </p:cNvPr>
          <p:cNvSpPr>
            <a:spLocks noGrp="1" noChangeArrowheads="1"/>
          </p:cNvSpPr>
          <p:nvPr>
            <p:ph type="sldNum" sz="quarter" idx="5"/>
          </p:nvPr>
        </p:nvSpPr>
        <p:spPr>
          <a:ln/>
        </p:spPr>
        <p:txBody>
          <a:bodyPr/>
          <a:lstStyle/>
          <a:p>
            <a:fld id="{5A96D9F8-CA40-42B9-AC23-6A556AE59A6D}" type="slidenum">
              <a:rPr lang="en-US" altLang="en-US"/>
              <a:pPr/>
              <a:t>2</a:t>
            </a:fld>
            <a:endParaRPr lang="en-US" altLang="en-US"/>
          </a:p>
        </p:txBody>
      </p:sp>
      <p:sp>
        <p:nvSpPr>
          <p:cNvPr id="49154" name="Rectangle 2">
            <a:extLst>
              <a:ext uri="{FF2B5EF4-FFF2-40B4-BE49-F238E27FC236}">
                <a16:creationId xmlns:a16="http://schemas.microsoft.com/office/drawing/2014/main" id="{288EF61D-5634-F45F-95B9-A956073B7F1E}"/>
              </a:ext>
            </a:extLst>
          </p:cNvPr>
          <p:cNvSpPr>
            <a:spLocks noRot="1" noChangeArrowheads="1" noTextEdit="1"/>
          </p:cNvSpPr>
          <p:nvPr>
            <p:ph type="sldImg"/>
          </p:nvPr>
        </p:nvSpPr>
        <p:spPr>
          <a:ln/>
        </p:spPr>
      </p:sp>
      <p:sp>
        <p:nvSpPr>
          <p:cNvPr id="49155" name="Rectangle 3">
            <a:extLst>
              <a:ext uri="{FF2B5EF4-FFF2-40B4-BE49-F238E27FC236}">
                <a16:creationId xmlns:a16="http://schemas.microsoft.com/office/drawing/2014/main" id="{94323277-5D13-8EA1-CE79-BFCBBAC7D90F}"/>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71460688-BD98-D170-3829-61AAC3E965CC}"/>
              </a:ext>
            </a:extLst>
          </p:cNvPr>
          <p:cNvSpPr>
            <a:spLocks noGrp="1" noChangeArrowheads="1"/>
          </p:cNvSpPr>
          <p:nvPr>
            <p:ph type="sldNum" sz="quarter" idx="5"/>
          </p:nvPr>
        </p:nvSpPr>
        <p:spPr>
          <a:ln/>
        </p:spPr>
        <p:txBody>
          <a:bodyPr/>
          <a:lstStyle/>
          <a:p>
            <a:fld id="{A0E824DD-C07F-4974-AF74-E040E6FE2D63}" type="slidenum">
              <a:rPr lang="en-US" altLang="en-US"/>
              <a:pPr/>
              <a:t>3</a:t>
            </a:fld>
            <a:endParaRPr lang="en-US" altLang="en-US"/>
          </a:p>
        </p:txBody>
      </p:sp>
      <p:sp>
        <p:nvSpPr>
          <p:cNvPr id="50178" name="Rectangle 2">
            <a:extLst>
              <a:ext uri="{FF2B5EF4-FFF2-40B4-BE49-F238E27FC236}">
                <a16:creationId xmlns:a16="http://schemas.microsoft.com/office/drawing/2014/main" id="{ECEEFA62-4E9D-BA3A-19CD-9E4E096FFAC5}"/>
              </a:ext>
            </a:extLst>
          </p:cNvPr>
          <p:cNvSpPr>
            <a:spLocks noRot="1" noChangeArrowheads="1" noTextEdit="1"/>
          </p:cNvSpPr>
          <p:nvPr>
            <p:ph type="sldImg"/>
          </p:nvPr>
        </p:nvSpPr>
        <p:spPr>
          <a:ln/>
        </p:spPr>
      </p:sp>
      <p:sp>
        <p:nvSpPr>
          <p:cNvPr id="50179" name="Rectangle 3">
            <a:extLst>
              <a:ext uri="{FF2B5EF4-FFF2-40B4-BE49-F238E27FC236}">
                <a16:creationId xmlns:a16="http://schemas.microsoft.com/office/drawing/2014/main" id="{7897F6F8-B548-80B7-8F52-D9DFE583211E}"/>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297BEC8-003E-AE2C-6D55-0E89CE39140F}"/>
              </a:ext>
            </a:extLst>
          </p:cNvPr>
          <p:cNvSpPr>
            <a:spLocks noGrp="1" noChangeArrowheads="1"/>
          </p:cNvSpPr>
          <p:nvPr>
            <p:ph type="sldNum" sz="quarter" idx="5"/>
          </p:nvPr>
        </p:nvSpPr>
        <p:spPr>
          <a:ln/>
        </p:spPr>
        <p:txBody>
          <a:bodyPr/>
          <a:lstStyle/>
          <a:p>
            <a:fld id="{5663007D-D8F3-4449-8D83-AB5729D09E72}" type="slidenum">
              <a:rPr lang="en-US" altLang="en-US"/>
              <a:pPr/>
              <a:t>4</a:t>
            </a:fld>
            <a:endParaRPr lang="en-US" altLang="en-US"/>
          </a:p>
        </p:txBody>
      </p:sp>
      <p:sp>
        <p:nvSpPr>
          <p:cNvPr id="51202" name="Rectangle 2">
            <a:extLst>
              <a:ext uri="{FF2B5EF4-FFF2-40B4-BE49-F238E27FC236}">
                <a16:creationId xmlns:a16="http://schemas.microsoft.com/office/drawing/2014/main" id="{250FC857-A9ED-89DD-D76B-4FA68C492499}"/>
              </a:ext>
            </a:extLst>
          </p:cNvPr>
          <p:cNvSpPr>
            <a:spLocks noRot="1" noChangeArrowheads="1" noTextEdit="1"/>
          </p:cNvSpPr>
          <p:nvPr>
            <p:ph type="sldImg"/>
          </p:nvPr>
        </p:nvSpPr>
        <p:spPr>
          <a:ln/>
        </p:spPr>
      </p:sp>
      <p:sp>
        <p:nvSpPr>
          <p:cNvPr id="51203" name="Rectangle 3">
            <a:extLst>
              <a:ext uri="{FF2B5EF4-FFF2-40B4-BE49-F238E27FC236}">
                <a16:creationId xmlns:a16="http://schemas.microsoft.com/office/drawing/2014/main" id="{ABE5ECF5-E1C4-CCB6-818D-380504567897}"/>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C904F4FC-FD87-CD30-A382-2D009EB8D9B8}"/>
              </a:ext>
            </a:extLst>
          </p:cNvPr>
          <p:cNvSpPr>
            <a:spLocks noGrp="1" noChangeArrowheads="1"/>
          </p:cNvSpPr>
          <p:nvPr>
            <p:ph type="sldNum" sz="quarter" idx="5"/>
          </p:nvPr>
        </p:nvSpPr>
        <p:spPr>
          <a:ln/>
        </p:spPr>
        <p:txBody>
          <a:bodyPr/>
          <a:lstStyle/>
          <a:p>
            <a:fld id="{FB800F37-4896-48F8-B772-420EB2B39B51}" type="slidenum">
              <a:rPr lang="en-US" altLang="en-US"/>
              <a:pPr/>
              <a:t>5</a:t>
            </a:fld>
            <a:endParaRPr lang="en-US" altLang="en-US"/>
          </a:p>
        </p:txBody>
      </p:sp>
      <p:sp>
        <p:nvSpPr>
          <p:cNvPr id="52226" name="Rectangle 2">
            <a:extLst>
              <a:ext uri="{FF2B5EF4-FFF2-40B4-BE49-F238E27FC236}">
                <a16:creationId xmlns:a16="http://schemas.microsoft.com/office/drawing/2014/main" id="{637A48E0-7BA3-6E1C-6B92-9D9B28F100BE}"/>
              </a:ext>
            </a:extLst>
          </p:cNvPr>
          <p:cNvSpPr>
            <a:spLocks noRot="1" noChangeArrowheads="1" noTextEdit="1"/>
          </p:cNvSpPr>
          <p:nvPr>
            <p:ph type="sldImg"/>
          </p:nvPr>
        </p:nvSpPr>
        <p:spPr>
          <a:ln/>
        </p:spPr>
      </p:sp>
      <p:sp>
        <p:nvSpPr>
          <p:cNvPr id="52227" name="Rectangle 3">
            <a:extLst>
              <a:ext uri="{FF2B5EF4-FFF2-40B4-BE49-F238E27FC236}">
                <a16:creationId xmlns:a16="http://schemas.microsoft.com/office/drawing/2014/main" id="{B1DC5767-7E38-9FE4-6B56-29A23971BE0A}"/>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FB5156F6-E4FC-D9C3-3454-162F563EDD4F}"/>
              </a:ext>
            </a:extLst>
          </p:cNvPr>
          <p:cNvSpPr>
            <a:spLocks noGrp="1" noChangeArrowheads="1"/>
          </p:cNvSpPr>
          <p:nvPr>
            <p:ph type="sldNum" sz="quarter" idx="5"/>
          </p:nvPr>
        </p:nvSpPr>
        <p:spPr>
          <a:ln/>
        </p:spPr>
        <p:txBody>
          <a:bodyPr/>
          <a:lstStyle/>
          <a:p>
            <a:fld id="{7D7D1BA2-C55F-4950-906D-BB7CF5FCB7EE}" type="slidenum">
              <a:rPr lang="en-US" altLang="en-US"/>
              <a:pPr/>
              <a:t>6</a:t>
            </a:fld>
            <a:endParaRPr lang="en-US" altLang="en-US"/>
          </a:p>
        </p:txBody>
      </p:sp>
      <p:sp>
        <p:nvSpPr>
          <p:cNvPr id="53250" name="Rectangle 2">
            <a:extLst>
              <a:ext uri="{FF2B5EF4-FFF2-40B4-BE49-F238E27FC236}">
                <a16:creationId xmlns:a16="http://schemas.microsoft.com/office/drawing/2014/main" id="{02543C7B-3D20-3F2C-529F-1809D24B40F1}"/>
              </a:ext>
            </a:extLst>
          </p:cNvPr>
          <p:cNvSpPr>
            <a:spLocks noRot="1" noChangeArrowheads="1" noTextEdit="1"/>
          </p:cNvSpPr>
          <p:nvPr>
            <p:ph type="sldImg"/>
          </p:nvPr>
        </p:nvSpPr>
        <p:spPr>
          <a:ln/>
        </p:spPr>
      </p:sp>
      <p:sp>
        <p:nvSpPr>
          <p:cNvPr id="53251" name="Rectangle 3">
            <a:extLst>
              <a:ext uri="{FF2B5EF4-FFF2-40B4-BE49-F238E27FC236}">
                <a16:creationId xmlns:a16="http://schemas.microsoft.com/office/drawing/2014/main" id="{FD804162-04C0-DD24-AB03-27971B91C5C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0597C465-23D8-F6C1-997C-AD233DA2B40E}"/>
              </a:ext>
            </a:extLst>
          </p:cNvPr>
          <p:cNvSpPr>
            <a:spLocks noGrp="1" noChangeArrowheads="1"/>
          </p:cNvSpPr>
          <p:nvPr>
            <p:ph type="sldNum" sz="quarter" idx="5"/>
          </p:nvPr>
        </p:nvSpPr>
        <p:spPr>
          <a:ln/>
        </p:spPr>
        <p:txBody>
          <a:bodyPr/>
          <a:lstStyle/>
          <a:p>
            <a:fld id="{44741A6B-6AE6-45CC-90D1-677BD9854CF2}" type="slidenum">
              <a:rPr lang="en-US" altLang="en-US"/>
              <a:pPr/>
              <a:t>7</a:t>
            </a:fld>
            <a:endParaRPr lang="en-US" altLang="en-US"/>
          </a:p>
        </p:txBody>
      </p:sp>
      <p:sp>
        <p:nvSpPr>
          <p:cNvPr id="54274" name="Rectangle 2">
            <a:extLst>
              <a:ext uri="{FF2B5EF4-FFF2-40B4-BE49-F238E27FC236}">
                <a16:creationId xmlns:a16="http://schemas.microsoft.com/office/drawing/2014/main" id="{F132167E-2747-6EBE-070F-278CDAE18D74}"/>
              </a:ext>
            </a:extLst>
          </p:cNvPr>
          <p:cNvSpPr>
            <a:spLocks noRot="1" noChangeArrowheads="1" noTextEdit="1"/>
          </p:cNvSpPr>
          <p:nvPr>
            <p:ph type="sldImg"/>
          </p:nvPr>
        </p:nvSpPr>
        <p:spPr>
          <a:ln/>
        </p:spPr>
      </p:sp>
      <p:sp>
        <p:nvSpPr>
          <p:cNvPr id="54275" name="Rectangle 3">
            <a:extLst>
              <a:ext uri="{FF2B5EF4-FFF2-40B4-BE49-F238E27FC236}">
                <a16:creationId xmlns:a16="http://schemas.microsoft.com/office/drawing/2014/main" id="{70544F74-066C-784C-0DBD-A4A661151574}"/>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7D7EB26-B882-7810-1627-90A461F1869F}"/>
              </a:ext>
            </a:extLst>
          </p:cNvPr>
          <p:cNvSpPr>
            <a:spLocks noGrp="1" noChangeArrowheads="1"/>
          </p:cNvSpPr>
          <p:nvPr>
            <p:ph type="sldNum" sz="quarter" idx="5"/>
          </p:nvPr>
        </p:nvSpPr>
        <p:spPr>
          <a:ln/>
        </p:spPr>
        <p:txBody>
          <a:bodyPr/>
          <a:lstStyle/>
          <a:p>
            <a:fld id="{A73A3CC1-3902-4A88-87DE-3F38117D36C9}" type="slidenum">
              <a:rPr lang="en-US" altLang="en-US"/>
              <a:pPr/>
              <a:t>8</a:t>
            </a:fld>
            <a:endParaRPr lang="en-US" altLang="en-US"/>
          </a:p>
        </p:txBody>
      </p:sp>
      <p:sp>
        <p:nvSpPr>
          <p:cNvPr id="55298" name="Rectangle 2">
            <a:extLst>
              <a:ext uri="{FF2B5EF4-FFF2-40B4-BE49-F238E27FC236}">
                <a16:creationId xmlns:a16="http://schemas.microsoft.com/office/drawing/2014/main" id="{D9408B47-5637-4205-C83B-92C1FC2891AA}"/>
              </a:ext>
            </a:extLst>
          </p:cNvPr>
          <p:cNvSpPr>
            <a:spLocks noRot="1" noChangeArrowheads="1" noTextEdit="1"/>
          </p:cNvSpPr>
          <p:nvPr>
            <p:ph type="sldImg"/>
          </p:nvPr>
        </p:nvSpPr>
        <p:spPr>
          <a:ln/>
        </p:spPr>
      </p:sp>
      <p:sp>
        <p:nvSpPr>
          <p:cNvPr id="55299" name="Rectangle 3">
            <a:extLst>
              <a:ext uri="{FF2B5EF4-FFF2-40B4-BE49-F238E27FC236}">
                <a16:creationId xmlns:a16="http://schemas.microsoft.com/office/drawing/2014/main" id="{9F9BCCA5-A7B1-62A0-A5B9-2C8E9C3AD63C}"/>
              </a:ext>
            </a:extLst>
          </p:cNvPr>
          <p:cNvSpPr>
            <a:spLocks noGrp="1" noChangeArrowheads="1"/>
          </p:cNvSpPr>
          <p:nvPr>
            <p:ph type="body" idx="1"/>
          </p:nvPr>
        </p:nvSpPr>
        <p:spPr/>
        <p:txBody>
          <a:bodyPr/>
          <a:lstStyle/>
          <a:p>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D902AD3A-7303-31CE-2601-E73972E11CE7}"/>
              </a:ext>
            </a:extLst>
          </p:cNvPr>
          <p:cNvSpPr>
            <a:spLocks noGrp="1" noChangeArrowheads="1"/>
          </p:cNvSpPr>
          <p:nvPr>
            <p:ph type="sldNum" sz="quarter" idx="5"/>
          </p:nvPr>
        </p:nvSpPr>
        <p:spPr>
          <a:ln/>
        </p:spPr>
        <p:txBody>
          <a:bodyPr/>
          <a:lstStyle/>
          <a:p>
            <a:fld id="{C9953673-ACFB-4DDE-B8F4-166E19F25436}" type="slidenum">
              <a:rPr lang="en-US" altLang="en-US"/>
              <a:pPr/>
              <a:t>9</a:t>
            </a:fld>
            <a:endParaRPr lang="en-US" altLang="en-US"/>
          </a:p>
        </p:txBody>
      </p:sp>
      <p:sp>
        <p:nvSpPr>
          <p:cNvPr id="56322" name="Rectangle 2">
            <a:extLst>
              <a:ext uri="{FF2B5EF4-FFF2-40B4-BE49-F238E27FC236}">
                <a16:creationId xmlns:a16="http://schemas.microsoft.com/office/drawing/2014/main" id="{ED3D9F8A-8D56-14E8-2257-61F5255B0027}"/>
              </a:ext>
            </a:extLst>
          </p:cNvPr>
          <p:cNvSpPr>
            <a:spLocks noRot="1" noChangeArrowheads="1" noTextEdit="1"/>
          </p:cNvSpPr>
          <p:nvPr>
            <p:ph type="sldImg"/>
          </p:nvPr>
        </p:nvSpPr>
        <p:spPr>
          <a:ln/>
        </p:spPr>
      </p:sp>
      <p:sp>
        <p:nvSpPr>
          <p:cNvPr id="56323" name="Rectangle 3">
            <a:extLst>
              <a:ext uri="{FF2B5EF4-FFF2-40B4-BE49-F238E27FC236}">
                <a16:creationId xmlns:a16="http://schemas.microsoft.com/office/drawing/2014/main" id="{AF33D53C-B09B-172C-47A0-107D9D5743D7}"/>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5538" name="Group 2">
            <a:extLst>
              <a:ext uri="{FF2B5EF4-FFF2-40B4-BE49-F238E27FC236}">
                <a16:creationId xmlns:a16="http://schemas.microsoft.com/office/drawing/2014/main" id="{7BC9B30C-573A-CACC-E3BB-EDB2664AD2F1}"/>
              </a:ext>
            </a:extLst>
          </p:cNvPr>
          <p:cNvGrpSpPr>
            <a:grpSpLocks/>
          </p:cNvGrpSpPr>
          <p:nvPr/>
        </p:nvGrpSpPr>
        <p:grpSpPr bwMode="auto">
          <a:xfrm>
            <a:off x="0" y="0"/>
            <a:ext cx="9144000" cy="6858000"/>
            <a:chOff x="0" y="0"/>
            <a:chExt cx="5760" cy="4320"/>
          </a:xfrm>
        </p:grpSpPr>
        <p:sp>
          <p:nvSpPr>
            <p:cNvPr id="65539" name="Rectangle 3">
              <a:extLst>
                <a:ext uri="{FF2B5EF4-FFF2-40B4-BE49-F238E27FC236}">
                  <a16:creationId xmlns:a16="http://schemas.microsoft.com/office/drawing/2014/main" id="{9640ED57-66F7-BA37-1B91-BB62461B7109}"/>
                </a:ext>
              </a:extLst>
            </p:cNvPr>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anose="02020603050405020304" pitchFamily="18" charset="0"/>
              </a:endParaRPr>
            </a:p>
          </p:txBody>
        </p:sp>
        <p:sp>
          <p:nvSpPr>
            <p:cNvPr id="65540" name="Rectangle 4">
              <a:extLst>
                <a:ext uri="{FF2B5EF4-FFF2-40B4-BE49-F238E27FC236}">
                  <a16:creationId xmlns:a16="http://schemas.microsoft.com/office/drawing/2014/main" id="{0D9A7FB0-1972-28CA-1AEA-F3616C18FB72}"/>
                </a:ext>
              </a:extLst>
            </p:cNvPr>
            <p:cNvSpPr>
              <a:spLocks noChangeArrowheads="1"/>
            </p:cNvSpPr>
            <p:nvPr/>
          </p:nvSpPr>
          <p:spPr bwMode="hidden">
            <a:xfrm>
              <a:off x="1081" y="1065"/>
              <a:ext cx="4679" cy="1596"/>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grpSp>
          <p:nvGrpSpPr>
            <p:cNvPr id="65541" name="Group 5">
              <a:extLst>
                <a:ext uri="{FF2B5EF4-FFF2-40B4-BE49-F238E27FC236}">
                  <a16:creationId xmlns:a16="http://schemas.microsoft.com/office/drawing/2014/main" id="{B24C7407-AA69-0C06-3BEA-87CFC226AB3A}"/>
                </a:ext>
              </a:extLst>
            </p:cNvPr>
            <p:cNvGrpSpPr>
              <a:grpSpLocks/>
            </p:cNvGrpSpPr>
            <p:nvPr/>
          </p:nvGrpSpPr>
          <p:grpSpPr bwMode="auto">
            <a:xfrm>
              <a:off x="0" y="672"/>
              <a:ext cx="1806" cy="1989"/>
              <a:chOff x="0" y="672"/>
              <a:chExt cx="1806" cy="1989"/>
            </a:xfrm>
          </p:grpSpPr>
          <p:sp>
            <p:nvSpPr>
              <p:cNvPr id="65542" name="Rectangle 6">
                <a:extLst>
                  <a:ext uri="{FF2B5EF4-FFF2-40B4-BE49-F238E27FC236}">
                    <a16:creationId xmlns:a16="http://schemas.microsoft.com/office/drawing/2014/main" id="{9FF849DA-F0C0-B360-7EF0-5E1A9420F71F}"/>
                  </a:ext>
                </a:extLst>
              </p:cNvPr>
              <p:cNvSpPr>
                <a:spLocks noChangeArrowheads="1"/>
              </p:cNvSpPr>
              <p:nvPr userDrawn="1"/>
            </p:nvSpPr>
            <p:spPr bwMode="auto">
              <a:xfrm>
                <a:off x="361" y="2257"/>
                <a:ext cx="363" cy="404"/>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43" name="Rectangle 7">
                <a:extLst>
                  <a:ext uri="{FF2B5EF4-FFF2-40B4-BE49-F238E27FC236}">
                    <a16:creationId xmlns:a16="http://schemas.microsoft.com/office/drawing/2014/main" id="{5441EF53-267A-962A-68D5-CD63E146B093}"/>
                  </a:ext>
                </a:extLst>
              </p:cNvPr>
              <p:cNvSpPr>
                <a:spLocks noChangeArrowheads="1"/>
              </p:cNvSpPr>
              <p:nvPr userDrawn="1"/>
            </p:nvSpPr>
            <p:spPr bwMode="auto">
              <a:xfrm>
                <a:off x="1081" y="1065"/>
                <a:ext cx="362" cy="405"/>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44" name="Rectangle 8">
                <a:extLst>
                  <a:ext uri="{FF2B5EF4-FFF2-40B4-BE49-F238E27FC236}">
                    <a16:creationId xmlns:a16="http://schemas.microsoft.com/office/drawing/2014/main" id="{BF70560D-E630-710C-68CB-F08F420B656C}"/>
                  </a:ext>
                </a:extLst>
              </p:cNvPr>
              <p:cNvSpPr>
                <a:spLocks noChangeArrowheads="1"/>
              </p:cNvSpPr>
              <p:nvPr userDrawn="1"/>
            </p:nvSpPr>
            <p:spPr bwMode="auto">
              <a:xfrm>
                <a:off x="1437" y="672"/>
                <a:ext cx="369" cy="400"/>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45" name="Rectangle 9">
                <a:extLst>
                  <a:ext uri="{FF2B5EF4-FFF2-40B4-BE49-F238E27FC236}">
                    <a16:creationId xmlns:a16="http://schemas.microsoft.com/office/drawing/2014/main" id="{121D0F92-B4D6-95C2-BEEC-EC04D53EEE04}"/>
                  </a:ext>
                </a:extLst>
              </p:cNvPr>
              <p:cNvSpPr>
                <a:spLocks noChangeArrowheads="1"/>
              </p:cNvSpPr>
              <p:nvPr userDrawn="1"/>
            </p:nvSpPr>
            <p:spPr bwMode="auto">
              <a:xfrm>
                <a:off x="719" y="2257"/>
                <a:ext cx="368" cy="404"/>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46" name="Rectangle 10">
                <a:extLst>
                  <a:ext uri="{FF2B5EF4-FFF2-40B4-BE49-F238E27FC236}">
                    <a16:creationId xmlns:a16="http://schemas.microsoft.com/office/drawing/2014/main" id="{03DE1B16-4823-CB27-BE84-B77C5D990AF3}"/>
                  </a:ext>
                </a:extLst>
              </p:cNvPr>
              <p:cNvSpPr>
                <a:spLocks noChangeArrowheads="1"/>
              </p:cNvSpPr>
              <p:nvPr userDrawn="1"/>
            </p:nvSpPr>
            <p:spPr bwMode="auto">
              <a:xfrm>
                <a:off x="1437" y="1065"/>
                <a:ext cx="369" cy="405"/>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47" name="Rectangle 11">
                <a:extLst>
                  <a:ext uri="{FF2B5EF4-FFF2-40B4-BE49-F238E27FC236}">
                    <a16:creationId xmlns:a16="http://schemas.microsoft.com/office/drawing/2014/main" id="{697BE6FB-6B18-8D07-F2E1-DF09425557C9}"/>
                  </a:ext>
                </a:extLst>
              </p:cNvPr>
              <p:cNvSpPr>
                <a:spLocks noChangeArrowheads="1"/>
              </p:cNvSpPr>
              <p:nvPr userDrawn="1"/>
            </p:nvSpPr>
            <p:spPr bwMode="auto">
              <a:xfrm>
                <a:off x="719" y="1464"/>
                <a:ext cx="368" cy="39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48" name="Rectangle 12">
                <a:extLst>
                  <a:ext uri="{FF2B5EF4-FFF2-40B4-BE49-F238E27FC236}">
                    <a16:creationId xmlns:a16="http://schemas.microsoft.com/office/drawing/2014/main" id="{BF89210C-4B0D-830F-A8A9-63CB7861E2B7}"/>
                  </a:ext>
                </a:extLst>
              </p:cNvPr>
              <p:cNvSpPr>
                <a:spLocks noChangeArrowheads="1"/>
              </p:cNvSpPr>
              <p:nvPr userDrawn="1"/>
            </p:nvSpPr>
            <p:spPr bwMode="auto">
              <a:xfrm>
                <a:off x="0" y="1464"/>
                <a:ext cx="367" cy="399"/>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49" name="Rectangle 13">
                <a:extLst>
                  <a:ext uri="{FF2B5EF4-FFF2-40B4-BE49-F238E27FC236}">
                    <a16:creationId xmlns:a16="http://schemas.microsoft.com/office/drawing/2014/main" id="{9006E2AA-29C4-060C-59D5-9BD6FBB76813}"/>
                  </a:ext>
                </a:extLst>
              </p:cNvPr>
              <p:cNvSpPr>
                <a:spLocks noChangeArrowheads="1"/>
              </p:cNvSpPr>
              <p:nvPr userDrawn="1"/>
            </p:nvSpPr>
            <p:spPr bwMode="auto">
              <a:xfrm>
                <a:off x="1081" y="1464"/>
                <a:ext cx="362" cy="39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50" name="Rectangle 14">
                <a:extLst>
                  <a:ext uri="{FF2B5EF4-FFF2-40B4-BE49-F238E27FC236}">
                    <a16:creationId xmlns:a16="http://schemas.microsoft.com/office/drawing/2014/main" id="{1D82A78B-9D0F-DB70-E571-A45CBDB53C88}"/>
                  </a:ext>
                </a:extLst>
              </p:cNvPr>
              <p:cNvSpPr>
                <a:spLocks noChangeArrowheads="1"/>
              </p:cNvSpPr>
              <p:nvPr userDrawn="1"/>
            </p:nvSpPr>
            <p:spPr bwMode="auto">
              <a:xfrm>
                <a:off x="361" y="1857"/>
                <a:ext cx="363" cy="406"/>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5551" name="Rectangle 15">
                <a:extLst>
                  <a:ext uri="{FF2B5EF4-FFF2-40B4-BE49-F238E27FC236}">
                    <a16:creationId xmlns:a16="http://schemas.microsoft.com/office/drawing/2014/main" id="{BF4286E1-EF47-1361-8420-905B6A418029}"/>
                  </a:ext>
                </a:extLst>
              </p:cNvPr>
              <p:cNvSpPr>
                <a:spLocks noChangeArrowheads="1"/>
              </p:cNvSpPr>
              <p:nvPr userDrawn="1"/>
            </p:nvSpPr>
            <p:spPr bwMode="auto">
              <a:xfrm>
                <a:off x="719" y="1857"/>
                <a:ext cx="368" cy="40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grpSp>
      </p:grpSp>
      <p:sp>
        <p:nvSpPr>
          <p:cNvPr id="65552" name="Rectangle 16">
            <a:extLst>
              <a:ext uri="{FF2B5EF4-FFF2-40B4-BE49-F238E27FC236}">
                <a16:creationId xmlns:a16="http://schemas.microsoft.com/office/drawing/2014/main" id="{05FC7885-C15D-5DAB-FE08-CDF0C927ED18}"/>
              </a:ext>
            </a:extLst>
          </p:cNvPr>
          <p:cNvSpPr>
            <a:spLocks noGrp="1" noChangeArrowheads="1"/>
          </p:cNvSpPr>
          <p:nvPr>
            <p:ph type="dt" sz="half" idx="2"/>
          </p:nvPr>
        </p:nvSpPr>
        <p:spPr>
          <a:xfrm>
            <a:off x="457200" y="6248400"/>
            <a:ext cx="2133600" cy="457200"/>
          </a:xfrm>
        </p:spPr>
        <p:txBody>
          <a:bodyPr/>
          <a:lstStyle>
            <a:lvl1pPr>
              <a:defRPr/>
            </a:lvl1pPr>
          </a:lstStyle>
          <a:p>
            <a:fld id="{F4F261FF-4CD3-4189-89A6-8D16E497CCD6}" type="datetime1">
              <a:rPr lang="en-US" altLang="en-US"/>
              <a:pPr/>
              <a:t>6/6/2023</a:t>
            </a:fld>
            <a:endParaRPr lang="en-US" altLang="en-US"/>
          </a:p>
        </p:txBody>
      </p:sp>
      <p:sp>
        <p:nvSpPr>
          <p:cNvPr id="65553" name="Rectangle 17">
            <a:extLst>
              <a:ext uri="{FF2B5EF4-FFF2-40B4-BE49-F238E27FC236}">
                <a16:creationId xmlns:a16="http://schemas.microsoft.com/office/drawing/2014/main" id="{97B331A2-E015-0150-5881-A4FFEA71D004}"/>
              </a:ext>
            </a:extLst>
          </p:cNvPr>
          <p:cNvSpPr>
            <a:spLocks noGrp="1" noChangeArrowheads="1"/>
          </p:cNvSpPr>
          <p:nvPr>
            <p:ph type="ftr" sz="quarter" idx="3"/>
          </p:nvPr>
        </p:nvSpPr>
        <p:spPr/>
        <p:txBody>
          <a:bodyPr/>
          <a:lstStyle>
            <a:lvl1pPr>
              <a:defRPr/>
            </a:lvl1pPr>
          </a:lstStyle>
          <a:p>
            <a:endParaRPr lang="en-US" altLang="en-US"/>
          </a:p>
        </p:txBody>
      </p:sp>
      <p:sp>
        <p:nvSpPr>
          <p:cNvPr id="65554" name="Rectangle 18">
            <a:extLst>
              <a:ext uri="{FF2B5EF4-FFF2-40B4-BE49-F238E27FC236}">
                <a16:creationId xmlns:a16="http://schemas.microsoft.com/office/drawing/2014/main" id="{AD81FB7C-0BD1-F77C-2A4B-8F652F0D8C61}"/>
              </a:ext>
            </a:extLst>
          </p:cNvPr>
          <p:cNvSpPr>
            <a:spLocks noGrp="1" noChangeArrowheads="1"/>
          </p:cNvSpPr>
          <p:nvPr>
            <p:ph type="sldNum" sz="quarter" idx="4"/>
          </p:nvPr>
        </p:nvSpPr>
        <p:spPr/>
        <p:txBody>
          <a:bodyPr/>
          <a:lstStyle>
            <a:lvl1pPr>
              <a:defRPr/>
            </a:lvl1pPr>
          </a:lstStyle>
          <a:p>
            <a:fld id="{631176BD-9CB9-485F-B6D7-B71288141947}" type="slidenum">
              <a:rPr lang="en-US" altLang="en-US"/>
              <a:pPr/>
              <a:t>‹#›</a:t>
            </a:fld>
            <a:endParaRPr lang="en-US" altLang="en-US"/>
          </a:p>
        </p:txBody>
      </p:sp>
      <p:sp>
        <p:nvSpPr>
          <p:cNvPr id="65555" name="Rectangle 19">
            <a:extLst>
              <a:ext uri="{FF2B5EF4-FFF2-40B4-BE49-F238E27FC236}">
                <a16:creationId xmlns:a16="http://schemas.microsoft.com/office/drawing/2014/main" id="{DC825B56-E6EB-A84B-8F76-16B329022456}"/>
              </a:ext>
            </a:extLst>
          </p:cNvPr>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pPr lvl="0"/>
            <a:r>
              <a:rPr lang="en-US" altLang="en-US" noProof="0"/>
              <a:t>Click to edit Master title style</a:t>
            </a:r>
          </a:p>
        </p:txBody>
      </p:sp>
      <p:sp>
        <p:nvSpPr>
          <p:cNvPr id="65556" name="Rectangle 20">
            <a:extLst>
              <a:ext uri="{FF2B5EF4-FFF2-40B4-BE49-F238E27FC236}">
                <a16:creationId xmlns:a16="http://schemas.microsoft.com/office/drawing/2014/main" id="{A0DCA0EB-8E12-565E-C705-C8C7204DDD0F}"/>
              </a:ext>
            </a:extLst>
          </p:cNvPr>
          <p:cNvSpPr>
            <a:spLocks noGrp="1" noChangeArrowheads="1"/>
          </p:cNvSpPr>
          <p:nvPr>
            <p:ph type="subTitle" idx="1"/>
          </p:nvPr>
        </p:nvSpPr>
        <p:spPr>
          <a:xfrm>
            <a:off x="2971800" y="4267200"/>
            <a:ext cx="6019800" cy="1752600"/>
          </a:xfrm>
        </p:spPr>
        <p:txBody>
          <a:bodyPr/>
          <a:lstStyle>
            <a:lvl1pPr marL="0" indent="0">
              <a:buFont typeface="Wingdings" panose="05000000000000000000" pitchFamily="2" charset="2"/>
              <a:buNone/>
              <a:defRPr sz="3400"/>
            </a:lvl1pPr>
          </a:lstStyle>
          <a:p>
            <a:pPr lvl="0"/>
            <a:r>
              <a:rPr lang="en-US" altLang="en-US" noProof="0"/>
              <a:t>Click to edit Master subtitle style</a:t>
            </a:r>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209A5-53B3-EDED-D3A3-64C59440EF1F}"/>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ED560F8-236B-234B-388D-FCD151EF028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02F6146B-A7AB-DC4B-1071-4CE998D754FA}"/>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8FD3B1C-76DE-ED7D-6A19-233632B05537}"/>
              </a:ext>
            </a:extLst>
          </p:cNvPr>
          <p:cNvSpPr>
            <a:spLocks noGrp="1"/>
          </p:cNvSpPr>
          <p:nvPr>
            <p:ph type="sldNum" sz="quarter" idx="11"/>
          </p:nvPr>
        </p:nvSpPr>
        <p:spPr/>
        <p:txBody>
          <a:bodyPr/>
          <a:lstStyle>
            <a:lvl1pPr>
              <a:defRPr/>
            </a:lvl1pPr>
          </a:lstStyle>
          <a:p>
            <a:fld id="{5A8DFAD5-8C16-4C23-B1A5-58387592123E}" type="slidenum">
              <a:rPr lang="en-US" altLang="en-US"/>
              <a:pPr/>
              <a:t>‹#›</a:t>
            </a:fld>
            <a:endParaRPr lang="en-US" altLang="en-US"/>
          </a:p>
        </p:txBody>
      </p:sp>
      <p:sp>
        <p:nvSpPr>
          <p:cNvPr id="6" name="Date Placeholder 5">
            <a:extLst>
              <a:ext uri="{FF2B5EF4-FFF2-40B4-BE49-F238E27FC236}">
                <a16:creationId xmlns:a16="http://schemas.microsoft.com/office/drawing/2014/main" id="{2E3FE5CD-390D-3177-72E2-C130B63A38B7}"/>
              </a:ext>
            </a:extLst>
          </p:cNvPr>
          <p:cNvSpPr>
            <a:spLocks noGrp="1"/>
          </p:cNvSpPr>
          <p:nvPr>
            <p:ph type="dt" sz="half" idx="12"/>
          </p:nvPr>
        </p:nvSpPr>
        <p:spPr/>
        <p:txBody>
          <a:bodyPr/>
          <a:lstStyle>
            <a:lvl1pPr>
              <a:defRPr/>
            </a:lvl1pPr>
          </a:lstStyle>
          <a:p>
            <a:fld id="{3E653685-C998-464A-90DF-F129010204E7}" type="datetime1">
              <a:rPr lang="en-US" altLang="en-US"/>
              <a:pPr/>
              <a:t>6/6/2023</a:t>
            </a:fld>
            <a:endParaRPr lang="en-US" altLang="en-US"/>
          </a:p>
        </p:txBody>
      </p:sp>
    </p:spTree>
    <p:extLst>
      <p:ext uri="{BB962C8B-B14F-4D97-AF65-F5344CB8AC3E}">
        <p14:creationId xmlns:p14="http://schemas.microsoft.com/office/powerpoint/2010/main" val="3444413061"/>
      </p:ext>
    </p:extLst>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CEC7FF0-BFDE-957D-4091-8F7733758B87}"/>
              </a:ext>
            </a:extLst>
          </p:cNvPr>
          <p:cNvSpPr>
            <a:spLocks noGrp="1"/>
          </p:cNvSpPr>
          <p:nvPr>
            <p:ph type="title" orient="vert"/>
          </p:nvPr>
        </p:nvSpPr>
        <p:spPr>
          <a:xfrm>
            <a:off x="6629400" y="457200"/>
            <a:ext cx="2057400" cy="5410200"/>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1983D4B-0BC0-AE3E-E195-CA007236DEA2}"/>
              </a:ext>
            </a:extLst>
          </p:cNvPr>
          <p:cNvSpPr>
            <a:spLocks noGrp="1"/>
          </p:cNvSpPr>
          <p:nvPr>
            <p:ph type="body" orient="vert" idx="1"/>
          </p:nvPr>
        </p:nvSpPr>
        <p:spPr>
          <a:xfrm>
            <a:off x="457200" y="457200"/>
            <a:ext cx="60198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DCE88FFF-BAC0-356F-3295-9A359C3D8B58}"/>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AEF87161-D387-7881-BB0B-A7B966E625D9}"/>
              </a:ext>
            </a:extLst>
          </p:cNvPr>
          <p:cNvSpPr>
            <a:spLocks noGrp="1"/>
          </p:cNvSpPr>
          <p:nvPr>
            <p:ph type="sldNum" sz="quarter" idx="11"/>
          </p:nvPr>
        </p:nvSpPr>
        <p:spPr/>
        <p:txBody>
          <a:bodyPr/>
          <a:lstStyle>
            <a:lvl1pPr>
              <a:defRPr/>
            </a:lvl1pPr>
          </a:lstStyle>
          <a:p>
            <a:fld id="{6918B123-3179-4B02-8992-CB56D603805B}" type="slidenum">
              <a:rPr lang="en-US" altLang="en-US"/>
              <a:pPr/>
              <a:t>‹#›</a:t>
            </a:fld>
            <a:endParaRPr lang="en-US" altLang="en-US"/>
          </a:p>
        </p:txBody>
      </p:sp>
      <p:sp>
        <p:nvSpPr>
          <p:cNvPr id="6" name="Date Placeholder 5">
            <a:extLst>
              <a:ext uri="{FF2B5EF4-FFF2-40B4-BE49-F238E27FC236}">
                <a16:creationId xmlns:a16="http://schemas.microsoft.com/office/drawing/2014/main" id="{05CCE0F2-9FBF-2D5D-61D7-00EDC3DEC5C2}"/>
              </a:ext>
            </a:extLst>
          </p:cNvPr>
          <p:cNvSpPr>
            <a:spLocks noGrp="1"/>
          </p:cNvSpPr>
          <p:nvPr>
            <p:ph type="dt" sz="half" idx="12"/>
          </p:nvPr>
        </p:nvSpPr>
        <p:spPr/>
        <p:txBody>
          <a:bodyPr/>
          <a:lstStyle>
            <a:lvl1pPr>
              <a:defRPr/>
            </a:lvl1pPr>
          </a:lstStyle>
          <a:p>
            <a:fld id="{E5439866-24C5-4A0F-9226-F3B8863B0C27}" type="datetime1">
              <a:rPr lang="en-US" altLang="en-US"/>
              <a:pPr/>
              <a:t>6/6/2023</a:t>
            </a:fld>
            <a:endParaRPr lang="en-US" altLang="en-US"/>
          </a:p>
        </p:txBody>
      </p:sp>
    </p:spTree>
    <p:extLst>
      <p:ext uri="{BB962C8B-B14F-4D97-AF65-F5344CB8AC3E}">
        <p14:creationId xmlns:p14="http://schemas.microsoft.com/office/powerpoint/2010/main" val="2039910711"/>
      </p:ext>
    </p:extLst>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C54C0-8B4F-5B1B-4EFF-025F29D65E34}"/>
              </a:ext>
            </a:extLst>
          </p:cNvPr>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7BACE8C-4400-C4F2-2C95-EA37EB5BF9A5}"/>
              </a:ext>
            </a:extLst>
          </p:cNvPr>
          <p:cNvSpPr>
            <a:spLocks noGrp="1"/>
          </p:cNvSpPr>
          <p:nvPr>
            <p:ph type="body"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Online Image Placeholder 3">
            <a:extLst>
              <a:ext uri="{FF2B5EF4-FFF2-40B4-BE49-F238E27FC236}">
                <a16:creationId xmlns:a16="http://schemas.microsoft.com/office/drawing/2014/main" id="{F352B388-B686-3B6E-0A0B-AE6051AD0F81}"/>
              </a:ext>
            </a:extLst>
          </p:cNvPr>
          <p:cNvSpPr>
            <a:spLocks noGrp="1"/>
          </p:cNvSpPr>
          <p:nvPr>
            <p:ph type="clipArt" sz="half" idx="2"/>
          </p:nvPr>
        </p:nvSpPr>
        <p:spPr>
          <a:xfrm>
            <a:off x="4648200" y="1981200"/>
            <a:ext cx="4038600" cy="3886200"/>
          </a:xfrm>
        </p:spPr>
        <p:txBody>
          <a:bodyPr/>
          <a:lstStyle/>
          <a:p>
            <a:endParaRPr lang="en-GB"/>
          </a:p>
        </p:txBody>
      </p:sp>
      <p:sp>
        <p:nvSpPr>
          <p:cNvPr id="5" name="Footer Placeholder 4">
            <a:extLst>
              <a:ext uri="{FF2B5EF4-FFF2-40B4-BE49-F238E27FC236}">
                <a16:creationId xmlns:a16="http://schemas.microsoft.com/office/drawing/2014/main" id="{5D86361F-86CE-C2F2-DFFA-F5A385724538}"/>
              </a:ext>
            </a:extLst>
          </p:cNvPr>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B33F678-039B-E3D4-4F46-A2BD85064874}"/>
              </a:ext>
            </a:extLst>
          </p:cNvPr>
          <p:cNvSpPr>
            <a:spLocks noGrp="1"/>
          </p:cNvSpPr>
          <p:nvPr>
            <p:ph type="sldNum" sz="quarter" idx="11"/>
          </p:nvPr>
        </p:nvSpPr>
        <p:spPr>
          <a:xfrm>
            <a:off x="6553200" y="6248400"/>
            <a:ext cx="2133600" cy="457200"/>
          </a:xfrm>
        </p:spPr>
        <p:txBody>
          <a:bodyPr/>
          <a:lstStyle>
            <a:lvl1pPr>
              <a:defRPr/>
            </a:lvl1pPr>
          </a:lstStyle>
          <a:p>
            <a:fld id="{9E6C5C2A-B23B-47B9-9C4B-5C601A35D100}" type="slidenum">
              <a:rPr lang="en-US" altLang="en-US"/>
              <a:pPr/>
              <a:t>‹#›</a:t>
            </a:fld>
            <a:endParaRPr lang="en-US" altLang="en-US"/>
          </a:p>
        </p:txBody>
      </p:sp>
      <p:sp>
        <p:nvSpPr>
          <p:cNvPr id="7" name="Date Placeholder 6">
            <a:extLst>
              <a:ext uri="{FF2B5EF4-FFF2-40B4-BE49-F238E27FC236}">
                <a16:creationId xmlns:a16="http://schemas.microsoft.com/office/drawing/2014/main" id="{020489DA-BCAF-72A5-F803-E7221E175E16}"/>
              </a:ext>
            </a:extLst>
          </p:cNvPr>
          <p:cNvSpPr>
            <a:spLocks noGrp="1"/>
          </p:cNvSpPr>
          <p:nvPr>
            <p:ph type="dt" sz="half" idx="12"/>
          </p:nvPr>
        </p:nvSpPr>
        <p:spPr>
          <a:xfrm>
            <a:off x="457200" y="6245225"/>
            <a:ext cx="2133600" cy="476250"/>
          </a:xfrm>
        </p:spPr>
        <p:txBody>
          <a:bodyPr/>
          <a:lstStyle>
            <a:lvl1pPr>
              <a:defRPr/>
            </a:lvl1pPr>
          </a:lstStyle>
          <a:p>
            <a:fld id="{8D17E17A-B5FF-47F9-A300-6EFCB8FBF2FD}" type="datetime1">
              <a:rPr lang="en-US" altLang="en-US"/>
              <a:pPr/>
              <a:t>6/6/2023</a:t>
            </a:fld>
            <a:endParaRPr lang="en-US" altLang="en-US"/>
          </a:p>
        </p:txBody>
      </p:sp>
    </p:spTree>
    <p:extLst>
      <p:ext uri="{BB962C8B-B14F-4D97-AF65-F5344CB8AC3E}">
        <p14:creationId xmlns:p14="http://schemas.microsoft.com/office/powerpoint/2010/main" val="2409337807"/>
      </p:ext>
    </p:extLst>
  </p:cSld>
  <p:clrMapOvr>
    <a:masterClrMapping/>
  </p:clrMapOvr>
  <p:transition>
    <p:random/>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5356-EA80-DAA4-4608-A174F9229B0C}"/>
              </a:ext>
            </a:extLst>
          </p:cNvPr>
          <p:cNvSpPr>
            <a:spLocks noGrp="1"/>
          </p:cNvSpPr>
          <p:nvPr>
            <p:ph type="title"/>
          </p:nvPr>
        </p:nvSpPr>
        <p:spPr>
          <a:xfrm>
            <a:off x="457200" y="457200"/>
            <a:ext cx="8229600" cy="1371600"/>
          </a:xfrm>
        </p:spPr>
        <p:txBody>
          <a:bodyPr/>
          <a:lstStyle/>
          <a:p>
            <a:r>
              <a:rPr lang="en-US"/>
              <a:t>Click to edit Master title style</a:t>
            </a:r>
            <a:endParaRPr lang="en-GB"/>
          </a:p>
        </p:txBody>
      </p:sp>
      <p:sp>
        <p:nvSpPr>
          <p:cNvPr id="3" name="Online Image Placeholder 2">
            <a:extLst>
              <a:ext uri="{FF2B5EF4-FFF2-40B4-BE49-F238E27FC236}">
                <a16:creationId xmlns:a16="http://schemas.microsoft.com/office/drawing/2014/main" id="{1C704717-40EE-B43F-8D12-A703A38BD936}"/>
              </a:ext>
            </a:extLst>
          </p:cNvPr>
          <p:cNvSpPr>
            <a:spLocks noGrp="1"/>
          </p:cNvSpPr>
          <p:nvPr>
            <p:ph type="clipArt" sz="half" idx="1"/>
          </p:nvPr>
        </p:nvSpPr>
        <p:spPr>
          <a:xfrm>
            <a:off x="457200" y="1981200"/>
            <a:ext cx="4038600" cy="3886200"/>
          </a:xfrm>
        </p:spPr>
        <p:txBody>
          <a:bodyPr/>
          <a:lstStyle/>
          <a:p>
            <a:endParaRPr lang="en-GB"/>
          </a:p>
        </p:txBody>
      </p:sp>
      <p:sp>
        <p:nvSpPr>
          <p:cNvPr id="4" name="Text Placeholder 3">
            <a:extLst>
              <a:ext uri="{FF2B5EF4-FFF2-40B4-BE49-F238E27FC236}">
                <a16:creationId xmlns:a16="http://schemas.microsoft.com/office/drawing/2014/main" id="{B7C37295-A2E1-687E-3B7B-130B4A8F75AD}"/>
              </a:ext>
            </a:extLst>
          </p:cNvPr>
          <p:cNvSpPr>
            <a:spLocks noGrp="1"/>
          </p:cNvSpPr>
          <p:nvPr>
            <p:ph type="body"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442CDB6A-43CC-E456-8647-53DC79E1E2A6}"/>
              </a:ext>
            </a:extLst>
          </p:cNvPr>
          <p:cNvSpPr>
            <a:spLocks noGrp="1"/>
          </p:cNvSpPr>
          <p:nvPr>
            <p:ph type="ftr" sz="quarter" idx="10"/>
          </p:nvPr>
        </p:nvSpPr>
        <p:spPr>
          <a:xfrm>
            <a:off x="3124200" y="6248400"/>
            <a:ext cx="2895600" cy="45720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A9F1B653-C95A-5B54-98B6-739D21E9E7EA}"/>
              </a:ext>
            </a:extLst>
          </p:cNvPr>
          <p:cNvSpPr>
            <a:spLocks noGrp="1"/>
          </p:cNvSpPr>
          <p:nvPr>
            <p:ph type="sldNum" sz="quarter" idx="11"/>
          </p:nvPr>
        </p:nvSpPr>
        <p:spPr>
          <a:xfrm>
            <a:off x="6553200" y="6248400"/>
            <a:ext cx="2133600" cy="457200"/>
          </a:xfrm>
        </p:spPr>
        <p:txBody>
          <a:bodyPr/>
          <a:lstStyle>
            <a:lvl1pPr>
              <a:defRPr/>
            </a:lvl1pPr>
          </a:lstStyle>
          <a:p>
            <a:fld id="{54CD1955-9707-459F-8DFE-BC0C15E6695A}" type="slidenum">
              <a:rPr lang="en-US" altLang="en-US"/>
              <a:pPr/>
              <a:t>‹#›</a:t>
            </a:fld>
            <a:endParaRPr lang="en-US" altLang="en-US"/>
          </a:p>
        </p:txBody>
      </p:sp>
      <p:sp>
        <p:nvSpPr>
          <p:cNvPr id="7" name="Date Placeholder 6">
            <a:extLst>
              <a:ext uri="{FF2B5EF4-FFF2-40B4-BE49-F238E27FC236}">
                <a16:creationId xmlns:a16="http://schemas.microsoft.com/office/drawing/2014/main" id="{322F2ABC-4815-915C-3F6D-C48CD4F8BC8A}"/>
              </a:ext>
            </a:extLst>
          </p:cNvPr>
          <p:cNvSpPr>
            <a:spLocks noGrp="1"/>
          </p:cNvSpPr>
          <p:nvPr>
            <p:ph type="dt" sz="half" idx="12"/>
          </p:nvPr>
        </p:nvSpPr>
        <p:spPr>
          <a:xfrm>
            <a:off x="457200" y="6245225"/>
            <a:ext cx="2133600" cy="476250"/>
          </a:xfrm>
        </p:spPr>
        <p:txBody>
          <a:bodyPr/>
          <a:lstStyle>
            <a:lvl1pPr>
              <a:defRPr/>
            </a:lvl1pPr>
          </a:lstStyle>
          <a:p>
            <a:fld id="{1F003245-EB92-43E7-AEFD-E0014F310683}" type="datetime1">
              <a:rPr lang="en-US" altLang="en-US"/>
              <a:pPr/>
              <a:t>6/6/2023</a:t>
            </a:fld>
            <a:endParaRPr lang="en-US" altLang="en-US"/>
          </a:p>
        </p:txBody>
      </p:sp>
    </p:spTree>
    <p:extLst>
      <p:ext uri="{BB962C8B-B14F-4D97-AF65-F5344CB8AC3E}">
        <p14:creationId xmlns:p14="http://schemas.microsoft.com/office/powerpoint/2010/main" val="1325527373"/>
      </p:ext>
    </p:extLst>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B63B4F-2D0C-D7FF-8C2C-B76EEC4EC3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B0AB056-6667-63C7-05F5-54855CB628D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a:extLst>
              <a:ext uri="{FF2B5EF4-FFF2-40B4-BE49-F238E27FC236}">
                <a16:creationId xmlns:a16="http://schemas.microsoft.com/office/drawing/2014/main" id="{E244DCE3-5729-9878-DB70-F36E8B05F743}"/>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C997096F-CB06-4E8A-2747-D832854FA5DE}"/>
              </a:ext>
            </a:extLst>
          </p:cNvPr>
          <p:cNvSpPr>
            <a:spLocks noGrp="1"/>
          </p:cNvSpPr>
          <p:nvPr>
            <p:ph type="sldNum" sz="quarter" idx="11"/>
          </p:nvPr>
        </p:nvSpPr>
        <p:spPr/>
        <p:txBody>
          <a:bodyPr/>
          <a:lstStyle>
            <a:lvl1pPr>
              <a:defRPr/>
            </a:lvl1pPr>
          </a:lstStyle>
          <a:p>
            <a:fld id="{7EB4D899-7B06-4220-B7FB-3C923A7FEE38}" type="slidenum">
              <a:rPr lang="en-US" altLang="en-US"/>
              <a:pPr/>
              <a:t>‹#›</a:t>
            </a:fld>
            <a:endParaRPr lang="en-US" altLang="en-US"/>
          </a:p>
        </p:txBody>
      </p:sp>
      <p:sp>
        <p:nvSpPr>
          <p:cNvPr id="6" name="Date Placeholder 5">
            <a:extLst>
              <a:ext uri="{FF2B5EF4-FFF2-40B4-BE49-F238E27FC236}">
                <a16:creationId xmlns:a16="http://schemas.microsoft.com/office/drawing/2014/main" id="{AD1A1A7C-99BB-F180-2E5C-AB40AC01AFD7}"/>
              </a:ext>
            </a:extLst>
          </p:cNvPr>
          <p:cNvSpPr>
            <a:spLocks noGrp="1"/>
          </p:cNvSpPr>
          <p:nvPr>
            <p:ph type="dt" sz="half" idx="12"/>
          </p:nvPr>
        </p:nvSpPr>
        <p:spPr/>
        <p:txBody>
          <a:bodyPr/>
          <a:lstStyle>
            <a:lvl1pPr>
              <a:defRPr/>
            </a:lvl1pPr>
          </a:lstStyle>
          <a:p>
            <a:fld id="{E5F3CC93-D075-4B2C-8C83-D9C2099B6692}" type="datetime1">
              <a:rPr lang="en-US" altLang="en-US"/>
              <a:pPr/>
              <a:t>6/6/2023</a:t>
            </a:fld>
            <a:endParaRPr lang="en-US" altLang="en-US"/>
          </a:p>
        </p:txBody>
      </p:sp>
    </p:spTree>
    <p:extLst>
      <p:ext uri="{BB962C8B-B14F-4D97-AF65-F5344CB8AC3E}">
        <p14:creationId xmlns:p14="http://schemas.microsoft.com/office/powerpoint/2010/main" val="2600116296"/>
      </p:ext>
    </p:extLst>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94440-F538-258C-21EC-021707EB510D}"/>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EA22100-B596-7800-DF99-45C1D844C68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Footer Placeholder 3">
            <a:extLst>
              <a:ext uri="{FF2B5EF4-FFF2-40B4-BE49-F238E27FC236}">
                <a16:creationId xmlns:a16="http://schemas.microsoft.com/office/drawing/2014/main" id="{D1549251-CF0A-F1B2-BDE4-F4D7848D2A57}"/>
              </a:ext>
            </a:extLst>
          </p:cNvPr>
          <p:cNvSpPr>
            <a:spLocks noGrp="1"/>
          </p:cNvSpPr>
          <p:nvPr>
            <p:ph type="ftr" sz="quarter"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0706211-9FAB-7E22-504A-7294DC0280E9}"/>
              </a:ext>
            </a:extLst>
          </p:cNvPr>
          <p:cNvSpPr>
            <a:spLocks noGrp="1"/>
          </p:cNvSpPr>
          <p:nvPr>
            <p:ph type="sldNum" sz="quarter" idx="11"/>
          </p:nvPr>
        </p:nvSpPr>
        <p:spPr/>
        <p:txBody>
          <a:bodyPr/>
          <a:lstStyle>
            <a:lvl1pPr>
              <a:defRPr/>
            </a:lvl1pPr>
          </a:lstStyle>
          <a:p>
            <a:fld id="{D878F212-01E5-4652-B65A-029962C06478}" type="slidenum">
              <a:rPr lang="en-US" altLang="en-US"/>
              <a:pPr/>
              <a:t>‹#›</a:t>
            </a:fld>
            <a:endParaRPr lang="en-US" altLang="en-US"/>
          </a:p>
        </p:txBody>
      </p:sp>
      <p:sp>
        <p:nvSpPr>
          <p:cNvPr id="6" name="Date Placeholder 5">
            <a:extLst>
              <a:ext uri="{FF2B5EF4-FFF2-40B4-BE49-F238E27FC236}">
                <a16:creationId xmlns:a16="http://schemas.microsoft.com/office/drawing/2014/main" id="{B1DE7D82-4A75-7DAD-381F-DE0CA06405AF}"/>
              </a:ext>
            </a:extLst>
          </p:cNvPr>
          <p:cNvSpPr>
            <a:spLocks noGrp="1"/>
          </p:cNvSpPr>
          <p:nvPr>
            <p:ph type="dt" sz="half" idx="12"/>
          </p:nvPr>
        </p:nvSpPr>
        <p:spPr/>
        <p:txBody>
          <a:bodyPr/>
          <a:lstStyle>
            <a:lvl1pPr>
              <a:defRPr/>
            </a:lvl1pPr>
          </a:lstStyle>
          <a:p>
            <a:fld id="{5F625589-7F51-4C58-8D8C-430C3454C089}" type="datetime1">
              <a:rPr lang="en-US" altLang="en-US"/>
              <a:pPr/>
              <a:t>6/6/2023</a:t>
            </a:fld>
            <a:endParaRPr lang="en-US" altLang="en-US"/>
          </a:p>
        </p:txBody>
      </p:sp>
    </p:spTree>
    <p:extLst>
      <p:ext uri="{BB962C8B-B14F-4D97-AF65-F5344CB8AC3E}">
        <p14:creationId xmlns:p14="http://schemas.microsoft.com/office/powerpoint/2010/main" val="2904510463"/>
      </p:ext>
    </p:extLst>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0A5F82-238F-A9E3-D749-03C95333310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5053DEDA-497A-6A62-AE88-6BA71C06B23D}"/>
              </a:ext>
            </a:extLst>
          </p:cNvPr>
          <p:cNvSpPr>
            <a:spLocks noGrp="1"/>
          </p:cNvSpPr>
          <p:nvPr>
            <p:ph sz="half" idx="1"/>
          </p:nvPr>
        </p:nvSpPr>
        <p:spPr>
          <a:xfrm>
            <a:off x="457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C878230-E8A8-8C34-5B9A-02D304ABD683}"/>
              </a:ext>
            </a:extLst>
          </p:cNvPr>
          <p:cNvSpPr>
            <a:spLocks noGrp="1"/>
          </p:cNvSpPr>
          <p:nvPr>
            <p:ph sz="half" idx="2"/>
          </p:nvPr>
        </p:nvSpPr>
        <p:spPr>
          <a:xfrm>
            <a:off x="4648200" y="1981200"/>
            <a:ext cx="40386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a:extLst>
              <a:ext uri="{FF2B5EF4-FFF2-40B4-BE49-F238E27FC236}">
                <a16:creationId xmlns:a16="http://schemas.microsoft.com/office/drawing/2014/main" id="{CCA65548-7E26-3F43-1D0D-414810BA075E}"/>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6457DD51-97CB-E849-E748-BB542C4825F1}"/>
              </a:ext>
            </a:extLst>
          </p:cNvPr>
          <p:cNvSpPr>
            <a:spLocks noGrp="1"/>
          </p:cNvSpPr>
          <p:nvPr>
            <p:ph type="sldNum" sz="quarter" idx="11"/>
          </p:nvPr>
        </p:nvSpPr>
        <p:spPr/>
        <p:txBody>
          <a:bodyPr/>
          <a:lstStyle>
            <a:lvl1pPr>
              <a:defRPr/>
            </a:lvl1pPr>
          </a:lstStyle>
          <a:p>
            <a:fld id="{4552384E-DF94-4AD6-ABE6-8462E9DAB53F}" type="slidenum">
              <a:rPr lang="en-US" altLang="en-US"/>
              <a:pPr/>
              <a:t>‹#›</a:t>
            </a:fld>
            <a:endParaRPr lang="en-US" altLang="en-US"/>
          </a:p>
        </p:txBody>
      </p:sp>
      <p:sp>
        <p:nvSpPr>
          <p:cNvPr id="7" name="Date Placeholder 6">
            <a:extLst>
              <a:ext uri="{FF2B5EF4-FFF2-40B4-BE49-F238E27FC236}">
                <a16:creationId xmlns:a16="http://schemas.microsoft.com/office/drawing/2014/main" id="{2CCE1B6C-ED9E-7079-18DE-BD65E1341198}"/>
              </a:ext>
            </a:extLst>
          </p:cNvPr>
          <p:cNvSpPr>
            <a:spLocks noGrp="1"/>
          </p:cNvSpPr>
          <p:nvPr>
            <p:ph type="dt" sz="half" idx="12"/>
          </p:nvPr>
        </p:nvSpPr>
        <p:spPr/>
        <p:txBody>
          <a:bodyPr/>
          <a:lstStyle>
            <a:lvl1pPr>
              <a:defRPr/>
            </a:lvl1pPr>
          </a:lstStyle>
          <a:p>
            <a:fld id="{0663E94B-082C-406E-89CC-3EA4B36EE15D}" type="datetime1">
              <a:rPr lang="en-US" altLang="en-US"/>
              <a:pPr/>
              <a:t>6/6/2023</a:t>
            </a:fld>
            <a:endParaRPr lang="en-US" altLang="en-US"/>
          </a:p>
        </p:txBody>
      </p:sp>
    </p:spTree>
    <p:extLst>
      <p:ext uri="{BB962C8B-B14F-4D97-AF65-F5344CB8AC3E}">
        <p14:creationId xmlns:p14="http://schemas.microsoft.com/office/powerpoint/2010/main" val="555477116"/>
      </p:ext>
    </p:extLst>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E525C-ED75-3F06-AB8B-29B46F9214E6}"/>
              </a:ext>
            </a:extLst>
          </p:cNvPr>
          <p:cNvSpPr>
            <a:spLocks noGrp="1"/>
          </p:cNvSpPr>
          <p:nvPr>
            <p:ph type="title"/>
          </p:nvPr>
        </p:nvSpPr>
        <p:spPr>
          <a:xfrm>
            <a:off x="630238" y="365125"/>
            <a:ext cx="78867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B1923A98-17E0-0B2A-7C7B-F31929C8390F}"/>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93EE144-D088-A6BE-0585-F0693C3C4514}"/>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37B0A179-4E71-49DD-1491-F64237BE48B8}"/>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9CEF14C-6C30-F611-24CF-14D9B30A26CB}"/>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Footer Placeholder 6">
            <a:extLst>
              <a:ext uri="{FF2B5EF4-FFF2-40B4-BE49-F238E27FC236}">
                <a16:creationId xmlns:a16="http://schemas.microsoft.com/office/drawing/2014/main" id="{05D0CD13-C372-2C06-A4BA-6452F9407F9B}"/>
              </a:ext>
            </a:extLst>
          </p:cNvPr>
          <p:cNvSpPr>
            <a:spLocks noGrp="1"/>
          </p:cNvSpPr>
          <p:nvPr>
            <p:ph type="ftr" sz="quarter"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FAE1F20C-A3D6-2402-18E3-9E19B2797A0A}"/>
              </a:ext>
            </a:extLst>
          </p:cNvPr>
          <p:cNvSpPr>
            <a:spLocks noGrp="1"/>
          </p:cNvSpPr>
          <p:nvPr>
            <p:ph type="sldNum" sz="quarter" idx="11"/>
          </p:nvPr>
        </p:nvSpPr>
        <p:spPr/>
        <p:txBody>
          <a:bodyPr/>
          <a:lstStyle>
            <a:lvl1pPr>
              <a:defRPr/>
            </a:lvl1pPr>
          </a:lstStyle>
          <a:p>
            <a:fld id="{0FED0383-6F2E-4B49-8BAD-5F1F7F1F7306}" type="slidenum">
              <a:rPr lang="en-US" altLang="en-US"/>
              <a:pPr/>
              <a:t>‹#›</a:t>
            </a:fld>
            <a:endParaRPr lang="en-US" altLang="en-US"/>
          </a:p>
        </p:txBody>
      </p:sp>
      <p:sp>
        <p:nvSpPr>
          <p:cNvPr id="9" name="Date Placeholder 8">
            <a:extLst>
              <a:ext uri="{FF2B5EF4-FFF2-40B4-BE49-F238E27FC236}">
                <a16:creationId xmlns:a16="http://schemas.microsoft.com/office/drawing/2014/main" id="{C7F1C0E7-D0FF-AFC7-0B76-0E1899812424}"/>
              </a:ext>
            </a:extLst>
          </p:cNvPr>
          <p:cNvSpPr>
            <a:spLocks noGrp="1"/>
          </p:cNvSpPr>
          <p:nvPr>
            <p:ph type="dt" sz="half" idx="12"/>
          </p:nvPr>
        </p:nvSpPr>
        <p:spPr/>
        <p:txBody>
          <a:bodyPr/>
          <a:lstStyle>
            <a:lvl1pPr>
              <a:defRPr/>
            </a:lvl1pPr>
          </a:lstStyle>
          <a:p>
            <a:fld id="{C2080EE3-D8E4-4AE3-9D13-4717712D7B4C}" type="datetime1">
              <a:rPr lang="en-US" altLang="en-US"/>
              <a:pPr/>
              <a:t>6/6/2023</a:t>
            </a:fld>
            <a:endParaRPr lang="en-US" altLang="en-US"/>
          </a:p>
        </p:txBody>
      </p:sp>
    </p:spTree>
    <p:extLst>
      <p:ext uri="{BB962C8B-B14F-4D97-AF65-F5344CB8AC3E}">
        <p14:creationId xmlns:p14="http://schemas.microsoft.com/office/powerpoint/2010/main" val="329923239"/>
      </p:ext>
    </p:extLst>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EA9070-AC0A-DAAB-99FA-C2CECDCDD7AE}"/>
              </a:ext>
            </a:extLst>
          </p:cNvPr>
          <p:cNvSpPr>
            <a:spLocks noGrp="1"/>
          </p:cNvSpPr>
          <p:nvPr>
            <p:ph type="title"/>
          </p:nvPr>
        </p:nvSpPr>
        <p:spPr/>
        <p:txBody>
          <a:bodyPr/>
          <a:lstStyle/>
          <a:p>
            <a:r>
              <a:rPr lang="en-US"/>
              <a:t>Click to edit Master title style</a:t>
            </a:r>
            <a:endParaRPr lang="en-GB"/>
          </a:p>
        </p:txBody>
      </p:sp>
      <p:sp>
        <p:nvSpPr>
          <p:cNvPr id="3" name="Footer Placeholder 2">
            <a:extLst>
              <a:ext uri="{FF2B5EF4-FFF2-40B4-BE49-F238E27FC236}">
                <a16:creationId xmlns:a16="http://schemas.microsoft.com/office/drawing/2014/main" id="{2052CD6D-6E9C-08D5-BC06-3825666FFB1E}"/>
              </a:ext>
            </a:extLst>
          </p:cNvPr>
          <p:cNvSpPr>
            <a:spLocks noGrp="1"/>
          </p:cNvSpPr>
          <p:nvPr>
            <p:ph type="ftr" sz="quarter"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40D890AA-7FDD-5CE4-45BE-F52DB20272CF}"/>
              </a:ext>
            </a:extLst>
          </p:cNvPr>
          <p:cNvSpPr>
            <a:spLocks noGrp="1"/>
          </p:cNvSpPr>
          <p:nvPr>
            <p:ph type="sldNum" sz="quarter" idx="11"/>
          </p:nvPr>
        </p:nvSpPr>
        <p:spPr/>
        <p:txBody>
          <a:bodyPr/>
          <a:lstStyle>
            <a:lvl1pPr>
              <a:defRPr/>
            </a:lvl1pPr>
          </a:lstStyle>
          <a:p>
            <a:fld id="{287415FB-12F1-4806-AF34-BCCB51948D8A}" type="slidenum">
              <a:rPr lang="en-US" altLang="en-US"/>
              <a:pPr/>
              <a:t>‹#›</a:t>
            </a:fld>
            <a:endParaRPr lang="en-US" altLang="en-US"/>
          </a:p>
        </p:txBody>
      </p:sp>
      <p:sp>
        <p:nvSpPr>
          <p:cNvPr id="5" name="Date Placeholder 4">
            <a:extLst>
              <a:ext uri="{FF2B5EF4-FFF2-40B4-BE49-F238E27FC236}">
                <a16:creationId xmlns:a16="http://schemas.microsoft.com/office/drawing/2014/main" id="{9239C211-CA28-26CB-429B-ABE06594D31F}"/>
              </a:ext>
            </a:extLst>
          </p:cNvPr>
          <p:cNvSpPr>
            <a:spLocks noGrp="1"/>
          </p:cNvSpPr>
          <p:nvPr>
            <p:ph type="dt" sz="half" idx="12"/>
          </p:nvPr>
        </p:nvSpPr>
        <p:spPr/>
        <p:txBody>
          <a:bodyPr/>
          <a:lstStyle>
            <a:lvl1pPr>
              <a:defRPr/>
            </a:lvl1pPr>
          </a:lstStyle>
          <a:p>
            <a:fld id="{B2A68419-F574-4627-B1B2-0DD5A0314704}" type="datetime1">
              <a:rPr lang="en-US" altLang="en-US"/>
              <a:pPr/>
              <a:t>6/6/2023</a:t>
            </a:fld>
            <a:endParaRPr lang="en-US" altLang="en-US"/>
          </a:p>
        </p:txBody>
      </p:sp>
    </p:spTree>
    <p:extLst>
      <p:ext uri="{BB962C8B-B14F-4D97-AF65-F5344CB8AC3E}">
        <p14:creationId xmlns:p14="http://schemas.microsoft.com/office/powerpoint/2010/main" val="1246261386"/>
      </p:ext>
    </p:extLst>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16C093E1-6E61-CCE9-F8A0-186129158AA2}"/>
              </a:ext>
            </a:extLst>
          </p:cNvPr>
          <p:cNvSpPr>
            <a:spLocks noGrp="1"/>
          </p:cNvSpPr>
          <p:nvPr>
            <p:ph type="ftr" sz="quarter"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A2B38512-1602-F751-3AA0-0544AEEB8AED}"/>
              </a:ext>
            </a:extLst>
          </p:cNvPr>
          <p:cNvSpPr>
            <a:spLocks noGrp="1"/>
          </p:cNvSpPr>
          <p:nvPr>
            <p:ph type="sldNum" sz="quarter" idx="11"/>
          </p:nvPr>
        </p:nvSpPr>
        <p:spPr/>
        <p:txBody>
          <a:bodyPr/>
          <a:lstStyle>
            <a:lvl1pPr>
              <a:defRPr/>
            </a:lvl1pPr>
          </a:lstStyle>
          <a:p>
            <a:fld id="{D2EAD54E-4115-4AE8-A713-FEDBAA21E927}" type="slidenum">
              <a:rPr lang="en-US" altLang="en-US"/>
              <a:pPr/>
              <a:t>‹#›</a:t>
            </a:fld>
            <a:endParaRPr lang="en-US" altLang="en-US"/>
          </a:p>
        </p:txBody>
      </p:sp>
      <p:sp>
        <p:nvSpPr>
          <p:cNvPr id="4" name="Date Placeholder 3">
            <a:extLst>
              <a:ext uri="{FF2B5EF4-FFF2-40B4-BE49-F238E27FC236}">
                <a16:creationId xmlns:a16="http://schemas.microsoft.com/office/drawing/2014/main" id="{C02410A6-9736-FF13-5788-896F3F9CCEE2}"/>
              </a:ext>
            </a:extLst>
          </p:cNvPr>
          <p:cNvSpPr>
            <a:spLocks noGrp="1"/>
          </p:cNvSpPr>
          <p:nvPr>
            <p:ph type="dt" sz="half" idx="12"/>
          </p:nvPr>
        </p:nvSpPr>
        <p:spPr/>
        <p:txBody>
          <a:bodyPr/>
          <a:lstStyle>
            <a:lvl1pPr>
              <a:defRPr/>
            </a:lvl1pPr>
          </a:lstStyle>
          <a:p>
            <a:fld id="{17AF5070-4F0B-45A0-B33A-6B8D4B677FE6}" type="datetime1">
              <a:rPr lang="en-US" altLang="en-US"/>
              <a:pPr/>
              <a:t>6/6/2023</a:t>
            </a:fld>
            <a:endParaRPr lang="en-US" altLang="en-US"/>
          </a:p>
        </p:txBody>
      </p:sp>
    </p:spTree>
    <p:extLst>
      <p:ext uri="{BB962C8B-B14F-4D97-AF65-F5344CB8AC3E}">
        <p14:creationId xmlns:p14="http://schemas.microsoft.com/office/powerpoint/2010/main" val="1667625217"/>
      </p:ext>
    </p:extLst>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87848-DF65-8BC9-2023-73FB1617613C}"/>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59EA912A-4247-CDBF-33FC-4F017572420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BE35B32-C8A4-189D-486F-5E8F83191994}"/>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9493E0F1-08D7-2E12-624C-EC7DABAC9B9A}"/>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C02649B5-3C25-1308-1066-F2CFD44ED656}"/>
              </a:ext>
            </a:extLst>
          </p:cNvPr>
          <p:cNvSpPr>
            <a:spLocks noGrp="1"/>
          </p:cNvSpPr>
          <p:nvPr>
            <p:ph type="sldNum" sz="quarter" idx="11"/>
          </p:nvPr>
        </p:nvSpPr>
        <p:spPr/>
        <p:txBody>
          <a:bodyPr/>
          <a:lstStyle>
            <a:lvl1pPr>
              <a:defRPr/>
            </a:lvl1pPr>
          </a:lstStyle>
          <a:p>
            <a:fld id="{D8E3E9BA-141B-4900-A44B-4ABF41ED691E}" type="slidenum">
              <a:rPr lang="en-US" altLang="en-US"/>
              <a:pPr/>
              <a:t>‹#›</a:t>
            </a:fld>
            <a:endParaRPr lang="en-US" altLang="en-US"/>
          </a:p>
        </p:txBody>
      </p:sp>
      <p:sp>
        <p:nvSpPr>
          <p:cNvPr id="7" name="Date Placeholder 6">
            <a:extLst>
              <a:ext uri="{FF2B5EF4-FFF2-40B4-BE49-F238E27FC236}">
                <a16:creationId xmlns:a16="http://schemas.microsoft.com/office/drawing/2014/main" id="{3EBD2E61-7100-8CB6-32BD-A6E42E4D3CC9}"/>
              </a:ext>
            </a:extLst>
          </p:cNvPr>
          <p:cNvSpPr>
            <a:spLocks noGrp="1"/>
          </p:cNvSpPr>
          <p:nvPr>
            <p:ph type="dt" sz="half" idx="12"/>
          </p:nvPr>
        </p:nvSpPr>
        <p:spPr/>
        <p:txBody>
          <a:bodyPr/>
          <a:lstStyle>
            <a:lvl1pPr>
              <a:defRPr/>
            </a:lvl1pPr>
          </a:lstStyle>
          <a:p>
            <a:fld id="{C16F48D7-6F60-4260-A3A2-16BA60868493}" type="datetime1">
              <a:rPr lang="en-US" altLang="en-US"/>
              <a:pPr/>
              <a:t>6/6/2023</a:t>
            </a:fld>
            <a:endParaRPr lang="en-US" altLang="en-US"/>
          </a:p>
        </p:txBody>
      </p:sp>
    </p:spTree>
    <p:extLst>
      <p:ext uri="{BB962C8B-B14F-4D97-AF65-F5344CB8AC3E}">
        <p14:creationId xmlns:p14="http://schemas.microsoft.com/office/powerpoint/2010/main" val="2734198673"/>
      </p:ext>
    </p:extLst>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E4DCD-6EFE-85FE-B7AA-B454E23F77F5}"/>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FAE672DB-96EC-DA91-BC52-E5B9D1A0757A}"/>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756D2FA9-E8C7-7658-CCFB-60688CDBAE5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Footer Placeholder 4">
            <a:extLst>
              <a:ext uri="{FF2B5EF4-FFF2-40B4-BE49-F238E27FC236}">
                <a16:creationId xmlns:a16="http://schemas.microsoft.com/office/drawing/2014/main" id="{730B9788-2ADC-6E01-230D-D35075BC98A2}"/>
              </a:ext>
            </a:extLst>
          </p:cNvPr>
          <p:cNvSpPr>
            <a:spLocks noGrp="1"/>
          </p:cNvSpPr>
          <p:nvPr>
            <p:ph type="ftr" sz="quarter"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B706B0FD-9202-3157-FBE3-D168D5D05891}"/>
              </a:ext>
            </a:extLst>
          </p:cNvPr>
          <p:cNvSpPr>
            <a:spLocks noGrp="1"/>
          </p:cNvSpPr>
          <p:nvPr>
            <p:ph type="sldNum" sz="quarter" idx="11"/>
          </p:nvPr>
        </p:nvSpPr>
        <p:spPr/>
        <p:txBody>
          <a:bodyPr/>
          <a:lstStyle>
            <a:lvl1pPr>
              <a:defRPr/>
            </a:lvl1pPr>
          </a:lstStyle>
          <a:p>
            <a:fld id="{56D12445-B9E8-4227-892A-188385AB7720}" type="slidenum">
              <a:rPr lang="en-US" altLang="en-US"/>
              <a:pPr/>
              <a:t>‹#›</a:t>
            </a:fld>
            <a:endParaRPr lang="en-US" altLang="en-US"/>
          </a:p>
        </p:txBody>
      </p:sp>
      <p:sp>
        <p:nvSpPr>
          <p:cNvPr id="7" name="Date Placeholder 6">
            <a:extLst>
              <a:ext uri="{FF2B5EF4-FFF2-40B4-BE49-F238E27FC236}">
                <a16:creationId xmlns:a16="http://schemas.microsoft.com/office/drawing/2014/main" id="{A1BF3B45-B7ED-69A4-03BD-EF270FEC66ED}"/>
              </a:ext>
            </a:extLst>
          </p:cNvPr>
          <p:cNvSpPr>
            <a:spLocks noGrp="1"/>
          </p:cNvSpPr>
          <p:nvPr>
            <p:ph type="dt" sz="half" idx="12"/>
          </p:nvPr>
        </p:nvSpPr>
        <p:spPr/>
        <p:txBody>
          <a:bodyPr/>
          <a:lstStyle>
            <a:lvl1pPr>
              <a:defRPr/>
            </a:lvl1pPr>
          </a:lstStyle>
          <a:p>
            <a:fld id="{B0D4706A-BE3A-4712-96E7-35EC6D6CD1BC}" type="datetime1">
              <a:rPr lang="en-US" altLang="en-US"/>
              <a:pPr/>
              <a:t>6/6/2023</a:t>
            </a:fld>
            <a:endParaRPr lang="en-US" altLang="en-US"/>
          </a:p>
        </p:txBody>
      </p:sp>
    </p:spTree>
    <p:extLst>
      <p:ext uri="{BB962C8B-B14F-4D97-AF65-F5344CB8AC3E}">
        <p14:creationId xmlns:p14="http://schemas.microsoft.com/office/powerpoint/2010/main" val="1619120201"/>
      </p:ext>
    </p:extLst>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DC3EFE8D-F19D-EB8D-DB17-B8E893585C78}"/>
              </a:ext>
            </a:extLst>
          </p:cNvPr>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vl1pPr>
          </a:lstStyle>
          <a:p>
            <a:endParaRPr lang="en-US" altLang="en-US"/>
          </a:p>
        </p:txBody>
      </p:sp>
      <p:sp>
        <p:nvSpPr>
          <p:cNvPr id="64515" name="Rectangle 3">
            <a:extLst>
              <a:ext uri="{FF2B5EF4-FFF2-40B4-BE49-F238E27FC236}">
                <a16:creationId xmlns:a16="http://schemas.microsoft.com/office/drawing/2014/main" id="{E92A3F19-05C2-D022-09CB-CB27F3D26BEF}"/>
              </a:ext>
            </a:extLst>
          </p:cNvPr>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Black" panose="020B0A04020102020204" pitchFamily="34" charset="0"/>
              </a:defRPr>
            </a:lvl1pPr>
          </a:lstStyle>
          <a:p>
            <a:fld id="{7666FBEA-5DBB-46C0-B7AF-561D75ABA92C}" type="slidenum">
              <a:rPr lang="en-US" altLang="en-US"/>
              <a:pPr/>
              <a:t>‹#›</a:t>
            </a:fld>
            <a:endParaRPr lang="en-US" altLang="en-US"/>
          </a:p>
        </p:txBody>
      </p:sp>
      <p:grpSp>
        <p:nvGrpSpPr>
          <p:cNvPr id="64516" name="Group 4">
            <a:extLst>
              <a:ext uri="{FF2B5EF4-FFF2-40B4-BE49-F238E27FC236}">
                <a16:creationId xmlns:a16="http://schemas.microsoft.com/office/drawing/2014/main" id="{9D96AB7E-CFBF-0ECF-50A7-FF7343519FE4}"/>
              </a:ext>
            </a:extLst>
          </p:cNvPr>
          <p:cNvGrpSpPr>
            <a:grpSpLocks/>
          </p:cNvGrpSpPr>
          <p:nvPr/>
        </p:nvGrpSpPr>
        <p:grpSpPr bwMode="auto">
          <a:xfrm>
            <a:off x="0" y="0"/>
            <a:ext cx="9144000" cy="546100"/>
            <a:chOff x="0" y="0"/>
            <a:chExt cx="5760" cy="344"/>
          </a:xfrm>
        </p:grpSpPr>
        <p:sp>
          <p:nvSpPr>
            <p:cNvPr id="64517" name="Rectangle 5">
              <a:extLst>
                <a:ext uri="{FF2B5EF4-FFF2-40B4-BE49-F238E27FC236}">
                  <a16:creationId xmlns:a16="http://schemas.microsoft.com/office/drawing/2014/main" id="{AAA7B773-B3FD-AE50-C8DB-ADEE6D1663CA}"/>
                </a:ext>
              </a:extLst>
            </p:cNvPr>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lang="en-US" altLang="en-US" sz="2400">
                <a:latin typeface="Times New Roman" panose="02020603050405020304" pitchFamily="18" charset="0"/>
              </a:endParaRPr>
            </a:p>
          </p:txBody>
        </p:sp>
        <p:sp>
          <p:nvSpPr>
            <p:cNvPr id="64518" name="Rectangle 6">
              <a:extLst>
                <a:ext uri="{FF2B5EF4-FFF2-40B4-BE49-F238E27FC236}">
                  <a16:creationId xmlns:a16="http://schemas.microsoft.com/office/drawing/2014/main" id="{7D41E1B8-7479-9217-6080-07F7138E935B}"/>
                </a:ext>
              </a:extLst>
            </p:cNvPr>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4519" name="Rectangle 7">
              <a:extLst>
                <a:ext uri="{FF2B5EF4-FFF2-40B4-BE49-F238E27FC236}">
                  <a16:creationId xmlns:a16="http://schemas.microsoft.com/office/drawing/2014/main" id="{AD532893-D903-2272-532C-5A6D250CE99B}"/>
                </a:ext>
              </a:extLst>
            </p:cNvPr>
            <p:cNvSpPr>
              <a:spLocks noChangeArrowheads="1"/>
            </p:cNvSpPr>
            <p:nvPr/>
          </p:nvSpPr>
          <p:spPr bwMode="auto">
            <a:xfrm>
              <a:off x="258" y="85"/>
              <a:ext cx="87" cy="89"/>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64520" name="Rectangle 8">
              <a:extLst>
                <a:ext uri="{FF2B5EF4-FFF2-40B4-BE49-F238E27FC236}">
                  <a16:creationId xmlns:a16="http://schemas.microsoft.com/office/drawing/2014/main" id="{3AB5BC77-4E76-7E65-30E5-E729BD55150B}"/>
                </a:ext>
              </a:extLst>
            </p:cNvPr>
            <p:cNvSpPr>
              <a:spLocks noChangeArrowheads="1"/>
            </p:cNvSpPr>
            <p:nvPr/>
          </p:nvSpPr>
          <p:spPr bwMode="auto">
            <a:xfrm>
              <a:off x="345" y="0"/>
              <a:ext cx="88"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64521" name="Rectangle 9">
              <a:extLst>
                <a:ext uri="{FF2B5EF4-FFF2-40B4-BE49-F238E27FC236}">
                  <a16:creationId xmlns:a16="http://schemas.microsoft.com/office/drawing/2014/main" id="{D136E189-DBCF-B6B5-0A10-088810D43ABC}"/>
                </a:ext>
              </a:extLst>
            </p:cNvPr>
            <p:cNvSpPr>
              <a:spLocks noChangeArrowheads="1"/>
            </p:cNvSpPr>
            <p:nvPr/>
          </p:nvSpPr>
          <p:spPr bwMode="auto">
            <a:xfrm>
              <a:off x="345" y="85"/>
              <a:ext cx="88" cy="89"/>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64522" name="Rectangle 10">
              <a:extLst>
                <a:ext uri="{FF2B5EF4-FFF2-40B4-BE49-F238E27FC236}">
                  <a16:creationId xmlns:a16="http://schemas.microsoft.com/office/drawing/2014/main" id="{3EB41E1E-5DE2-FCB6-C466-F7F400703039}"/>
                </a:ext>
              </a:extLst>
            </p:cNvPr>
            <p:cNvSpPr>
              <a:spLocks noChangeArrowheads="1"/>
            </p:cNvSpPr>
            <p:nvPr/>
          </p:nvSpPr>
          <p:spPr bwMode="auto">
            <a:xfrm>
              <a:off x="173" y="173"/>
              <a:ext cx="86" cy="87"/>
            </a:xfrm>
            <a:prstGeom prst="rect">
              <a:avLst/>
            </a:prstGeom>
            <a:solidFill>
              <a:schemeClr val="folHlink"/>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hlink"/>
                </a:solidFill>
              </a:endParaRPr>
            </a:p>
          </p:txBody>
        </p:sp>
        <p:sp>
          <p:nvSpPr>
            <p:cNvPr id="64523" name="Rectangle 11">
              <a:extLst>
                <a:ext uri="{FF2B5EF4-FFF2-40B4-BE49-F238E27FC236}">
                  <a16:creationId xmlns:a16="http://schemas.microsoft.com/office/drawing/2014/main" id="{FBAE211A-774D-9FFE-3D05-1C2E0E6BC5A8}"/>
                </a:ext>
              </a:extLst>
            </p:cNvPr>
            <p:cNvSpPr>
              <a:spLocks noChangeArrowheads="1"/>
            </p:cNvSpPr>
            <p:nvPr/>
          </p:nvSpPr>
          <p:spPr bwMode="auto">
            <a:xfrm>
              <a:off x="83" y="86"/>
              <a:ext cx="89" cy="87"/>
            </a:xfrm>
            <a:prstGeom prst="rect">
              <a:avLst/>
            </a:prstGeom>
            <a:solidFill>
              <a:schemeClr val="bg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z="2400">
                <a:latin typeface="Times New Roman" panose="02020603050405020304" pitchFamily="18" charset="0"/>
              </a:endParaRPr>
            </a:p>
          </p:txBody>
        </p:sp>
        <p:sp>
          <p:nvSpPr>
            <p:cNvPr id="64524" name="Rectangle 12">
              <a:extLst>
                <a:ext uri="{FF2B5EF4-FFF2-40B4-BE49-F238E27FC236}">
                  <a16:creationId xmlns:a16="http://schemas.microsoft.com/office/drawing/2014/main" id="{2B40AA66-645F-3381-78FF-8EB9B86D87BC}"/>
                </a:ext>
              </a:extLst>
            </p:cNvPr>
            <p:cNvSpPr>
              <a:spLocks noChangeArrowheads="1"/>
            </p:cNvSpPr>
            <p:nvPr/>
          </p:nvSpPr>
          <p:spPr bwMode="auto">
            <a:xfrm>
              <a:off x="258" y="171"/>
              <a:ext cx="87" cy="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sp>
          <p:nvSpPr>
            <p:cNvPr id="64525" name="Rectangle 13">
              <a:extLst>
                <a:ext uri="{FF2B5EF4-FFF2-40B4-BE49-F238E27FC236}">
                  <a16:creationId xmlns:a16="http://schemas.microsoft.com/office/drawing/2014/main" id="{EC649C06-7675-B1F4-9B9C-0B7942F9721D}"/>
                </a:ext>
              </a:extLst>
            </p:cNvPr>
            <p:cNvSpPr>
              <a:spLocks noChangeArrowheads="1"/>
            </p:cNvSpPr>
            <p:nvPr/>
          </p:nvSpPr>
          <p:spPr bwMode="auto">
            <a:xfrm>
              <a:off x="173" y="258"/>
              <a:ext cx="86" cy="86"/>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solidFill>
                  <a:schemeClr val="accent2"/>
                </a:solidFill>
              </a:endParaRPr>
            </a:p>
          </p:txBody>
        </p:sp>
      </p:grpSp>
      <p:sp>
        <p:nvSpPr>
          <p:cNvPr id="64526" name="Rectangle 14">
            <a:extLst>
              <a:ext uri="{FF2B5EF4-FFF2-40B4-BE49-F238E27FC236}">
                <a16:creationId xmlns:a16="http://schemas.microsoft.com/office/drawing/2014/main" id="{A2C44BE1-7FB4-7240-FFE3-8F7F00A55619}"/>
              </a:ext>
            </a:extLst>
          </p:cNvPr>
          <p:cNvSpPr>
            <a:spLocks noGrp="1" noChangeArrowheads="1"/>
          </p:cNvSpPr>
          <p:nvPr>
            <p:ph type="title"/>
          </p:nvPr>
        </p:nvSpPr>
        <p:spPr bwMode="auto">
          <a:xfrm>
            <a:off x="457200" y="4572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64527" name="Rectangle 15">
            <a:extLst>
              <a:ext uri="{FF2B5EF4-FFF2-40B4-BE49-F238E27FC236}">
                <a16:creationId xmlns:a16="http://schemas.microsoft.com/office/drawing/2014/main" id="{31E54F3B-FD9B-D7EB-35AC-2A8A023A8BB7}"/>
              </a:ext>
            </a:extLst>
          </p:cNvPr>
          <p:cNvSpPr>
            <a:spLocks noGrp="1" noChangeArrowheads="1"/>
          </p:cNvSpPr>
          <p:nvPr>
            <p:ph type="body" idx="1"/>
          </p:nvPr>
        </p:nvSpPr>
        <p:spPr bwMode="auto">
          <a:xfrm>
            <a:off x="457200" y="1981200"/>
            <a:ext cx="8229600" cy="3886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64528" name="Rectangle 16">
            <a:extLst>
              <a:ext uri="{FF2B5EF4-FFF2-40B4-BE49-F238E27FC236}">
                <a16:creationId xmlns:a16="http://schemas.microsoft.com/office/drawing/2014/main" id="{089254CD-B4CA-0AC5-8E04-8543048B2F03}"/>
              </a:ext>
            </a:extLst>
          </p:cNvPr>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fld id="{6F1C18B4-C2C8-4C68-961A-07F7D090F3EF}" type="datetime1">
              <a:rPr lang="en-US" altLang="en-US"/>
              <a:pPr/>
              <a:t>6/6/2023</a:t>
            </a:fld>
            <a:endParaRPr lang="en-US" altLang="en-US"/>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 id="2147483664" r:id="rId12"/>
    <p:sldLayoutId id="2147483665" r:id="rId13"/>
  </p:sldLayoutIdLst>
  <p:transition>
    <p:random/>
  </p:transition>
  <p:hf hdr="0" ftr="0"/>
  <p:txStyles>
    <p:titleStyle>
      <a:lvl1pPr algn="l" rtl="0" fontAlgn="base">
        <a:spcBef>
          <a:spcPct val="0"/>
        </a:spcBef>
        <a:spcAft>
          <a:spcPct val="0"/>
        </a:spcAft>
        <a:defRPr sz="4400" kern="1200">
          <a:solidFill>
            <a:schemeClr val="tx1"/>
          </a:solidFill>
          <a:latin typeface="+mj-lt"/>
          <a:ea typeface="+mj-ea"/>
          <a:cs typeface="+mj-cs"/>
        </a:defRPr>
      </a:lvl1pPr>
      <a:lvl2pPr algn="l" rtl="0" fontAlgn="base">
        <a:spcBef>
          <a:spcPct val="0"/>
        </a:spcBef>
        <a:spcAft>
          <a:spcPct val="0"/>
        </a:spcAft>
        <a:defRPr sz="4400">
          <a:solidFill>
            <a:schemeClr val="tx1"/>
          </a:solidFill>
          <a:latin typeface="Arial" panose="020B0604020202020204" pitchFamily="34" charset="0"/>
        </a:defRPr>
      </a:lvl2pPr>
      <a:lvl3pPr algn="l" rtl="0" fontAlgn="base">
        <a:spcBef>
          <a:spcPct val="0"/>
        </a:spcBef>
        <a:spcAft>
          <a:spcPct val="0"/>
        </a:spcAft>
        <a:defRPr sz="4400">
          <a:solidFill>
            <a:schemeClr val="tx1"/>
          </a:solidFill>
          <a:latin typeface="Arial" panose="020B0604020202020204" pitchFamily="34" charset="0"/>
        </a:defRPr>
      </a:lvl3pPr>
      <a:lvl4pPr algn="l" rtl="0" fontAlgn="base">
        <a:spcBef>
          <a:spcPct val="0"/>
        </a:spcBef>
        <a:spcAft>
          <a:spcPct val="0"/>
        </a:spcAft>
        <a:defRPr sz="4400">
          <a:solidFill>
            <a:schemeClr val="tx1"/>
          </a:solidFill>
          <a:latin typeface="Arial" panose="020B0604020202020204" pitchFamily="34" charset="0"/>
        </a:defRPr>
      </a:lvl4pPr>
      <a:lvl5pPr algn="l" rtl="0" fontAlgn="base">
        <a:spcBef>
          <a:spcPct val="0"/>
        </a:spcBef>
        <a:spcAft>
          <a:spcPct val="0"/>
        </a:spcAft>
        <a:defRPr sz="4400">
          <a:solidFill>
            <a:schemeClr val="tx1"/>
          </a:solidFill>
          <a:latin typeface="Arial" panose="020B0604020202020204" pitchFamily="34" charset="0"/>
        </a:defRPr>
      </a:lvl5pPr>
      <a:lvl6pPr marL="457200" algn="l" rtl="0" fontAlgn="base">
        <a:spcBef>
          <a:spcPct val="0"/>
        </a:spcBef>
        <a:spcAft>
          <a:spcPct val="0"/>
        </a:spcAft>
        <a:defRPr sz="4400">
          <a:solidFill>
            <a:schemeClr val="tx1"/>
          </a:solidFill>
          <a:latin typeface="Arial" panose="020B0604020202020204" pitchFamily="34" charset="0"/>
        </a:defRPr>
      </a:lvl6pPr>
      <a:lvl7pPr marL="914400" algn="l" rtl="0" fontAlgn="base">
        <a:spcBef>
          <a:spcPct val="0"/>
        </a:spcBef>
        <a:spcAft>
          <a:spcPct val="0"/>
        </a:spcAft>
        <a:defRPr sz="4400">
          <a:solidFill>
            <a:schemeClr val="tx1"/>
          </a:solidFill>
          <a:latin typeface="Arial" panose="020B0604020202020204" pitchFamily="34" charset="0"/>
        </a:defRPr>
      </a:lvl7pPr>
      <a:lvl8pPr marL="1371600" algn="l" rtl="0" fontAlgn="base">
        <a:spcBef>
          <a:spcPct val="0"/>
        </a:spcBef>
        <a:spcAft>
          <a:spcPct val="0"/>
        </a:spcAft>
        <a:defRPr sz="4400">
          <a:solidFill>
            <a:schemeClr val="tx1"/>
          </a:solidFill>
          <a:latin typeface="Arial" panose="020B0604020202020204" pitchFamily="34" charset="0"/>
        </a:defRPr>
      </a:lvl8pPr>
      <a:lvl9pPr marL="1828800" algn="l" rtl="0" fontAlgn="base">
        <a:spcBef>
          <a:spcPct val="0"/>
        </a:spcBef>
        <a:spcAft>
          <a:spcPct val="0"/>
        </a:spcAft>
        <a:defRPr sz="4400">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bg2"/>
        </a:buClr>
        <a:buSzPct val="75000"/>
        <a:buFont typeface="Wingdings" panose="05000000000000000000" pitchFamily="2" charset="2"/>
        <a:buChar char="n"/>
        <a:defRPr sz="3200" kern="1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anose="05000000000000000000" pitchFamily="2" charset="2"/>
        <a:buChar char="¨"/>
        <a:defRPr sz="2800" kern="1200">
          <a:solidFill>
            <a:schemeClr val="tx1"/>
          </a:solidFill>
          <a:latin typeface="+mn-lt"/>
          <a:ea typeface="+mn-ea"/>
          <a:cs typeface="+mn-cs"/>
        </a:defRPr>
      </a:lvl2pPr>
      <a:lvl3pPr marL="1143000" indent="-228600" algn="l" rtl="0" fontAlgn="base">
        <a:spcBef>
          <a:spcPct val="20000"/>
        </a:spcBef>
        <a:spcAft>
          <a:spcPct val="0"/>
        </a:spcAft>
        <a:buClr>
          <a:schemeClr val="bg2"/>
        </a:buClr>
        <a:buSzPct val="65000"/>
        <a:buFont typeface="Wingdings" panose="05000000000000000000" pitchFamily="2" charset="2"/>
        <a:buChar char="n"/>
        <a:defRPr sz="2400" kern="1200">
          <a:solidFill>
            <a:schemeClr val="tx1"/>
          </a:solidFill>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bg2"/>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16.gif"/><Relationship Id="rId2" Type="http://schemas.openxmlformats.org/officeDocument/2006/relationships/notesSlide" Target="../notesSlides/notesSlide12.xml"/><Relationship Id="rId1" Type="http://schemas.openxmlformats.org/officeDocument/2006/relationships/slideLayout" Target="../slideLayouts/slideLayout12.xml"/><Relationship Id="rId6" Type="http://schemas.openxmlformats.org/officeDocument/2006/relationships/image" Target="../media/image18.jpeg"/><Relationship Id="rId5" Type="http://schemas.openxmlformats.org/officeDocument/2006/relationships/hyperlink" Target="http://192.41.13.240/artchive/l/leonardo/leonardo_self-portrait.jpg" TargetMode="External"/><Relationship Id="rId4" Type="http://schemas.openxmlformats.org/officeDocument/2006/relationships/image" Target="../media/image17.jpeg"/></Relationships>
</file>

<file path=ppt/slides/_rels/slide13.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3.xml"/><Relationship Id="rId1" Type="http://schemas.openxmlformats.org/officeDocument/2006/relationships/slideLayout" Target="../slideLayouts/slideLayout12.xml"/><Relationship Id="rId4" Type="http://schemas.openxmlformats.org/officeDocument/2006/relationships/hyperlink" Target="http://www.mos.org/sln/Leonardo/write.html"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www.worldofteaching.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6.png"/><Relationship Id="rId4" Type="http://schemas.openxmlformats.org/officeDocument/2006/relationships/hyperlink" Target="http://www.mos.org/sln/Leonardo/Leo-Copter.html"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6.xml"/><Relationship Id="rId5" Type="http://schemas.openxmlformats.org/officeDocument/2006/relationships/image" Target="../media/image8.png"/><Relationship Id="rId4" Type="http://schemas.openxmlformats.org/officeDocument/2006/relationships/hyperlink" Target="http://www.mos.org/sln/Leonardo/Leo-Tank.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6.xml"/><Relationship Id="rId5" Type="http://schemas.openxmlformats.org/officeDocument/2006/relationships/image" Target="../media/image10.png"/><Relationship Id="rId4" Type="http://schemas.openxmlformats.org/officeDocument/2006/relationships/hyperlink" Target="http://www.mos.org/sln/Leonardo/Leo-Chute.html"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6.xml"/><Relationship Id="rId5" Type="http://schemas.openxmlformats.org/officeDocument/2006/relationships/image" Target="../media/image12.png"/><Relationship Id="rId4" Type="http://schemas.openxmlformats.org/officeDocument/2006/relationships/hyperlink" Target="http://www.mos.org/sln/Leonardo/Leo-Suit.html"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6">
            <a:extLst>
              <a:ext uri="{FF2B5EF4-FFF2-40B4-BE49-F238E27FC236}">
                <a16:creationId xmlns:a16="http://schemas.microsoft.com/office/drawing/2014/main" id="{B45EF7FF-AD29-6951-EB4D-7DB2A3ECC544}"/>
              </a:ext>
            </a:extLst>
          </p:cNvPr>
          <p:cNvSpPr>
            <a:spLocks noGrp="1" noChangeArrowheads="1"/>
          </p:cNvSpPr>
          <p:nvPr>
            <p:ph type="dt" sz="half" idx="2"/>
          </p:nvPr>
        </p:nvSpPr>
        <p:spPr/>
        <p:txBody>
          <a:bodyPr/>
          <a:lstStyle/>
          <a:p>
            <a:fld id="{8C4B3911-8642-4C34-859E-2E1588477CF5}" type="datetime1">
              <a:rPr lang="en-US" altLang="en-US"/>
              <a:pPr/>
              <a:t>6/6/2023</a:t>
            </a:fld>
            <a:endParaRPr lang="en-US" altLang="en-US"/>
          </a:p>
        </p:txBody>
      </p:sp>
      <p:sp>
        <p:nvSpPr>
          <p:cNvPr id="4" name="Rectangle 18">
            <a:extLst>
              <a:ext uri="{FF2B5EF4-FFF2-40B4-BE49-F238E27FC236}">
                <a16:creationId xmlns:a16="http://schemas.microsoft.com/office/drawing/2014/main" id="{D031E295-B31D-0B5D-CAC7-BC390F87C5AD}"/>
              </a:ext>
            </a:extLst>
          </p:cNvPr>
          <p:cNvSpPr>
            <a:spLocks noGrp="1" noChangeArrowheads="1"/>
          </p:cNvSpPr>
          <p:nvPr>
            <p:ph type="sldNum" sz="quarter" idx="4"/>
          </p:nvPr>
        </p:nvSpPr>
        <p:spPr/>
        <p:txBody>
          <a:bodyPr/>
          <a:lstStyle/>
          <a:p>
            <a:fld id="{4295C134-009D-4420-9BE5-64ED5C37CE53}" type="slidenum">
              <a:rPr lang="en-US" altLang="en-US"/>
              <a:pPr/>
              <a:t>1</a:t>
            </a:fld>
            <a:endParaRPr lang="en-US" altLang="en-US"/>
          </a:p>
        </p:txBody>
      </p:sp>
      <p:sp>
        <p:nvSpPr>
          <p:cNvPr id="25602" name="Rectangle 2">
            <a:extLst>
              <a:ext uri="{FF2B5EF4-FFF2-40B4-BE49-F238E27FC236}">
                <a16:creationId xmlns:a16="http://schemas.microsoft.com/office/drawing/2014/main" id="{469414E5-A0D6-B4ED-3726-78E42D53F683}"/>
              </a:ext>
            </a:extLst>
          </p:cNvPr>
          <p:cNvSpPr>
            <a:spLocks noGrp="1" noChangeArrowheads="1"/>
          </p:cNvSpPr>
          <p:nvPr>
            <p:ph type="ctrTitle"/>
          </p:nvPr>
        </p:nvSpPr>
        <p:spPr/>
        <p:txBody>
          <a:bodyPr/>
          <a:lstStyle/>
          <a:p>
            <a:r>
              <a:rPr lang="en-US" altLang="en-US"/>
              <a:t>Renaissance Man: </a:t>
            </a:r>
            <a:br>
              <a:rPr lang="en-US" altLang="en-US"/>
            </a:br>
            <a:r>
              <a:rPr lang="en-US" altLang="en-US"/>
              <a:t>Leonardo Da Vinci</a:t>
            </a:r>
          </a:p>
        </p:txBody>
      </p:sp>
      <p:sp>
        <p:nvSpPr>
          <p:cNvPr id="25603" name="Rectangle 3">
            <a:extLst>
              <a:ext uri="{FF2B5EF4-FFF2-40B4-BE49-F238E27FC236}">
                <a16:creationId xmlns:a16="http://schemas.microsoft.com/office/drawing/2014/main" id="{4F435420-7716-0C9C-0526-96C84B770EE3}"/>
              </a:ext>
            </a:extLst>
          </p:cNvPr>
          <p:cNvSpPr>
            <a:spLocks noGrp="1" noChangeArrowheads="1"/>
          </p:cNvSpPr>
          <p:nvPr>
            <p:ph type="subTitle" idx="1"/>
          </p:nvPr>
        </p:nvSpPr>
        <p:spPr/>
        <p:txBody>
          <a:bodyPr/>
          <a:lstStyle/>
          <a:p>
            <a:r>
              <a:rPr lang="en-US" altLang="en-US">
                <a:solidFill>
                  <a:schemeClr val="tx2"/>
                </a:solidFill>
              </a:rPr>
              <a:t>Mr. Clutter</a:t>
            </a:r>
          </a:p>
          <a:p>
            <a:r>
              <a:rPr lang="en-US" altLang="en-US">
                <a:solidFill>
                  <a:schemeClr val="tx2"/>
                </a:solidFill>
              </a:rPr>
              <a:t>VMS Library</a:t>
            </a:r>
          </a:p>
          <a:p>
            <a:r>
              <a:rPr lang="en-US" altLang="en-US">
                <a:solidFill>
                  <a:schemeClr val="tx2"/>
                </a:solidFill>
              </a:rPr>
              <a:t>Spring 2008</a:t>
            </a:r>
          </a:p>
        </p:txBody>
      </p:sp>
    </p:spTree>
  </p:cSld>
  <p:clrMapOvr>
    <a:masterClrMapping/>
  </p:clrMapOvr>
  <p:transition>
    <p:rand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09B5BCD0-87B3-E131-75BE-B710CAD3EB46}"/>
              </a:ext>
            </a:extLst>
          </p:cNvPr>
          <p:cNvSpPr>
            <a:spLocks noGrp="1"/>
          </p:cNvSpPr>
          <p:nvPr>
            <p:ph type="sldNum" sz="quarter" idx="11"/>
          </p:nvPr>
        </p:nvSpPr>
        <p:spPr/>
        <p:txBody>
          <a:bodyPr/>
          <a:lstStyle/>
          <a:p>
            <a:fld id="{810012D0-FC97-4D64-BC33-4049A1358BF9}" type="slidenum">
              <a:rPr lang="en-US" altLang="en-US"/>
              <a:pPr/>
              <a:t>10</a:t>
            </a:fld>
            <a:endParaRPr lang="en-US" altLang="en-US"/>
          </a:p>
        </p:txBody>
      </p:sp>
      <p:sp>
        <p:nvSpPr>
          <p:cNvPr id="4" name="Date Placeholder 6">
            <a:extLst>
              <a:ext uri="{FF2B5EF4-FFF2-40B4-BE49-F238E27FC236}">
                <a16:creationId xmlns:a16="http://schemas.microsoft.com/office/drawing/2014/main" id="{E96706E9-31CC-C0B8-F174-1E88847E6B28}"/>
              </a:ext>
            </a:extLst>
          </p:cNvPr>
          <p:cNvSpPr>
            <a:spLocks noGrp="1"/>
          </p:cNvSpPr>
          <p:nvPr>
            <p:ph type="dt" sz="half" idx="12"/>
          </p:nvPr>
        </p:nvSpPr>
        <p:spPr/>
        <p:txBody>
          <a:bodyPr/>
          <a:lstStyle/>
          <a:p>
            <a:fld id="{CAE1C136-3A49-424C-A68A-5275121CE0E1}" type="datetime1">
              <a:rPr lang="en-US" altLang="en-US"/>
              <a:pPr/>
              <a:t>6/6/2023</a:t>
            </a:fld>
            <a:endParaRPr lang="en-US" altLang="en-US"/>
          </a:p>
        </p:txBody>
      </p:sp>
      <p:sp>
        <p:nvSpPr>
          <p:cNvPr id="40962" name="Rectangle 2">
            <a:extLst>
              <a:ext uri="{FF2B5EF4-FFF2-40B4-BE49-F238E27FC236}">
                <a16:creationId xmlns:a16="http://schemas.microsoft.com/office/drawing/2014/main" id="{8942AFEB-9BD5-B92C-4BDE-3597EC2EA2C4}"/>
              </a:ext>
            </a:extLst>
          </p:cNvPr>
          <p:cNvSpPr>
            <a:spLocks noGrp="1" noChangeArrowheads="1"/>
          </p:cNvSpPr>
          <p:nvPr>
            <p:ph type="title"/>
          </p:nvPr>
        </p:nvSpPr>
        <p:spPr/>
        <p:txBody>
          <a:bodyPr/>
          <a:lstStyle/>
          <a:p>
            <a:r>
              <a:rPr lang="en-US" altLang="en-US"/>
              <a:t>The Machine Gun</a:t>
            </a:r>
          </a:p>
        </p:txBody>
      </p:sp>
      <p:sp>
        <p:nvSpPr>
          <p:cNvPr id="40963" name="Rectangle 3">
            <a:extLst>
              <a:ext uri="{FF2B5EF4-FFF2-40B4-BE49-F238E27FC236}">
                <a16:creationId xmlns:a16="http://schemas.microsoft.com/office/drawing/2014/main" id="{1053434F-5059-FB1B-792A-971E9E839619}"/>
              </a:ext>
            </a:extLst>
          </p:cNvPr>
          <p:cNvSpPr>
            <a:spLocks noGrp="1" noChangeArrowheads="1"/>
          </p:cNvSpPr>
          <p:nvPr>
            <p:ph type="body" sz="half" idx="1"/>
          </p:nvPr>
        </p:nvSpPr>
        <p:spPr>
          <a:xfrm>
            <a:off x="457200" y="1981200"/>
            <a:ext cx="4033838" cy="3886200"/>
          </a:xfrm>
        </p:spPr>
        <p:txBody>
          <a:bodyPr/>
          <a:lstStyle/>
          <a:p>
            <a:r>
              <a:rPr lang="en-US" altLang="en-US" sz="2400"/>
              <a:t>This machine actually consisted of three sets of machine guns, set on a rotating drum </a:t>
            </a:r>
          </a:p>
          <a:p>
            <a:r>
              <a:rPr lang="en-US" altLang="en-US" sz="2400"/>
              <a:t>When the first set is fired, the force of the explosion would pivot the guns down, bringing the next set of guns to the top, ready to be fired. </a:t>
            </a:r>
          </a:p>
          <a:p>
            <a:endParaRPr lang="en-US" altLang="en-US" sz="2400"/>
          </a:p>
        </p:txBody>
      </p:sp>
      <p:pic>
        <p:nvPicPr>
          <p:cNvPr id="40965" name="Picture 5">
            <a:extLst>
              <a:ext uri="{FF2B5EF4-FFF2-40B4-BE49-F238E27FC236}">
                <a16:creationId xmlns:a16="http://schemas.microsoft.com/office/drawing/2014/main" id="{75C88E84-F4CE-CD99-C9DC-18A409159FC9}"/>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52963" y="2097088"/>
            <a:ext cx="4033837" cy="365283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C334237-8501-58CF-D14F-016D684AB45B}"/>
              </a:ext>
            </a:extLst>
          </p:cNvPr>
          <p:cNvSpPr>
            <a:spLocks noGrp="1"/>
          </p:cNvSpPr>
          <p:nvPr>
            <p:ph type="sldNum" sz="quarter" idx="11"/>
          </p:nvPr>
        </p:nvSpPr>
        <p:spPr/>
        <p:txBody>
          <a:bodyPr/>
          <a:lstStyle/>
          <a:p>
            <a:fld id="{DB98BCCD-1101-4CC7-9AD2-9792AC5A0DC0}" type="slidenum">
              <a:rPr lang="en-US" altLang="en-US"/>
              <a:pPr/>
              <a:t>11</a:t>
            </a:fld>
            <a:endParaRPr lang="en-US" altLang="en-US"/>
          </a:p>
        </p:txBody>
      </p:sp>
      <p:sp>
        <p:nvSpPr>
          <p:cNvPr id="4" name="Date Placeholder 6">
            <a:extLst>
              <a:ext uri="{FF2B5EF4-FFF2-40B4-BE49-F238E27FC236}">
                <a16:creationId xmlns:a16="http://schemas.microsoft.com/office/drawing/2014/main" id="{F92F9C47-E1B8-F136-6F7B-003FFC3FF2B9}"/>
              </a:ext>
            </a:extLst>
          </p:cNvPr>
          <p:cNvSpPr>
            <a:spLocks noGrp="1"/>
          </p:cNvSpPr>
          <p:nvPr>
            <p:ph type="dt" sz="half" idx="12"/>
          </p:nvPr>
        </p:nvSpPr>
        <p:spPr/>
        <p:txBody>
          <a:bodyPr/>
          <a:lstStyle/>
          <a:p>
            <a:fld id="{1FC7981A-B812-43B1-A2F6-3D2B6AA061B7}" type="datetime1">
              <a:rPr lang="en-US" altLang="en-US"/>
              <a:pPr/>
              <a:t>6/6/2023</a:t>
            </a:fld>
            <a:endParaRPr lang="en-US" altLang="en-US"/>
          </a:p>
        </p:txBody>
      </p:sp>
      <p:sp>
        <p:nvSpPr>
          <p:cNvPr id="43010" name="Rectangle 2">
            <a:extLst>
              <a:ext uri="{FF2B5EF4-FFF2-40B4-BE49-F238E27FC236}">
                <a16:creationId xmlns:a16="http://schemas.microsoft.com/office/drawing/2014/main" id="{3AD99467-3544-6B2F-590F-F21DB668E441}"/>
              </a:ext>
            </a:extLst>
          </p:cNvPr>
          <p:cNvSpPr>
            <a:spLocks noGrp="1" noChangeArrowheads="1"/>
          </p:cNvSpPr>
          <p:nvPr>
            <p:ph type="title"/>
          </p:nvPr>
        </p:nvSpPr>
        <p:spPr/>
        <p:txBody>
          <a:bodyPr/>
          <a:lstStyle/>
          <a:p>
            <a:r>
              <a:rPr lang="en-US" altLang="en-US"/>
              <a:t>The Thread Cutter</a:t>
            </a:r>
          </a:p>
        </p:txBody>
      </p:sp>
      <p:sp>
        <p:nvSpPr>
          <p:cNvPr id="43012" name="Rectangle 4">
            <a:extLst>
              <a:ext uri="{FF2B5EF4-FFF2-40B4-BE49-F238E27FC236}">
                <a16:creationId xmlns:a16="http://schemas.microsoft.com/office/drawing/2014/main" id="{1131E3EA-6203-8D82-C13C-D80F961AFCDD}"/>
              </a:ext>
            </a:extLst>
          </p:cNvPr>
          <p:cNvSpPr>
            <a:spLocks noGrp="1" noChangeArrowheads="1"/>
          </p:cNvSpPr>
          <p:nvPr>
            <p:ph type="body" sz="half" idx="2"/>
          </p:nvPr>
        </p:nvSpPr>
        <p:spPr>
          <a:xfrm>
            <a:off x="4652963" y="1981200"/>
            <a:ext cx="4033837" cy="3886200"/>
          </a:xfrm>
        </p:spPr>
        <p:txBody>
          <a:bodyPr/>
          <a:lstStyle/>
          <a:p>
            <a:pPr>
              <a:lnSpc>
                <a:spcPct val="90000"/>
              </a:lnSpc>
            </a:pPr>
            <a:r>
              <a:rPr lang="en-US" altLang="en-US" sz="2000"/>
              <a:t>This machine cuts the threads of screws </a:t>
            </a:r>
          </a:p>
          <a:p>
            <a:pPr>
              <a:lnSpc>
                <a:spcPct val="90000"/>
              </a:lnSpc>
            </a:pPr>
            <a:r>
              <a:rPr lang="en-US" altLang="en-US" sz="2000"/>
              <a:t>A bar, the one to have the thread cut into it, would be laid in between the two screws. </a:t>
            </a:r>
          </a:p>
          <a:p>
            <a:pPr>
              <a:lnSpc>
                <a:spcPct val="90000"/>
              </a:lnSpc>
            </a:pPr>
            <a:r>
              <a:rPr lang="en-US" altLang="en-US" sz="2000"/>
              <a:t>As the cranks on the end of the table were turned, the cutting blade would be carried down the two screws, creating an even groove to be used for screws, bolts, etc. </a:t>
            </a:r>
          </a:p>
          <a:p>
            <a:pPr>
              <a:lnSpc>
                <a:spcPct val="90000"/>
              </a:lnSpc>
            </a:pPr>
            <a:endParaRPr lang="en-US" altLang="en-US" sz="2000"/>
          </a:p>
          <a:p>
            <a:pPr>
              <a:lnSpc>
                <a:spcPct val="90000"/>
              </a:lnSpc>
              <a:buFont typeface="Wingdings" panose="05000000000000000000" pitchFamily="2" charset="2"/>
              <a:buNone/>
            </a:pPr>
            <a:endParaRPr lang="en-US" altLang="en-US" sz="2000"/>
          </a:p>
        </p:txBody>
      </p:sp>
      <p:pic>
        <p:nvPicPr>
          <p:cNvPr id="43013" name="Picture 5">
            <a:extLst>
              <a:ext uri="{FF2B5EF4-FFF2-40B4-BE49-F238E27FC236}">
                <a16:creationId xmlns:a16="http://schemas.microsoft.com/office/drawing/2014/main" id="{CE329E93-1201-7937-2C82-FEFE293FEF93}"/>
              </a:ext>
            </a:extLst>
          </p:cNvPr>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457200" y="2936875"/>
            <a:ext cx="4033838" cy="197326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AC672CE5-FE0F-0C95-BABB-255AD8BF49E8}"/>
              </a:ext>
            </a:extLst>
          </p:cNvPr>
          <p:cNvSpPr>
            <a:spLocks noGrp="1"/>
          </p:cNvSpPr>
          <p:nvPr>
            <p:ph type="sldNum" sz="quarter" idx="11"/>
          </p:nvPr>
        </p:nvSpPr>
        <p:spPr/>
        <p:txBody>
          <a:bodyPr/>
          <a:lstStyle/>
          <a:p>
            <a:fld id="{2615F0DE-8622-480E-B446-68C13CA14FAB}" type="slidenum">
              <a:rPr lang="en-US" altLang="en-US"/>
              <a:pPr/>
              <a:t>12</a:t>
            </a:fld>
            <a:endParaRPr lang="en-US" altLang="en-US"/>
          </a:p>
        </p:txBody>
      </p:sp>
      <p:sp>
        <p:nvSpPr>
          <p:cNvPr id="4" name="Date Placeholder 6">
            <a:extLst>
              <a:ext uri="{FF2B5EF4-FFF2-40B4-BE49-F238E27FC236}">
                <a16:creationId xmlns:a16="http://schemas.microsoft.com/office/drawing/2014/main" id="{5B71435D-505C-862E-D251-A156C11C22B3}"/>
              </a:ext>
            </a:extLst>
          </p:cNvPr>
          <p:cNvSpPr>
            <a:spLocks noGrp="1"/>
          </p:cNvSpPr>
          <p:nvPr>
            <p:ph type="dt" sz="half" idx="12"/>
          </p:nvPr>
        </p:nvSpPr>
        <p:spPr/>
        <p:txBody>
          <a:bodyPr/>
          <a:lstStyle/>
          <a:p>
            <a:fld id="{1FFADE93-5E2B-49F1-9ECF-2F8983ECFABB}" type="datetime1">
              <a:rPr lang="en-US" altLang="en-US"/>
              <a:pPr/>
              <a:t>6/6/2023</a:t>
            </a:fld>
            <a:endParaRPr lang="en-US" altLang="en-US"/>
          </a:p>
        </p:txBody>
      </p:sp>
      <p:sp>
        <p:nvSpPr>
          <p:cNvPr id="46082" name="Rectangle 2">
            <a:extLst>
              <a:ext uri="{FF2B5EF4-FFF2-40B4-BE49-F238E27FC236}">
                <a16:creationId xmlns:a16="http://schemas.microsoft.com/office/drawing/2014/main" id="{D3BF207D-86DC-68FB-C754-559661F92544}"/>
              </a:ext>
            </a:extLst>
          </p:cNvPr>
          <p:cNvSpPr>
            <a:spLocks noGrp="1" noChangeArrowheads="1"/>
          </p:cNvSpPr>
          <p:nvPr>
            <p:ph type="title"/>
          </p:nvPr>
        </p:nvSpPr>
        <p:spPr/>
        <p:txBody>
          <a:bodyPr/>
          <a:lstStyle/>
          <a:p>
            <a:r>
              <a:rPr lang="en-US" altLang="en-US"/>
              <a:t>Mystery of the Mona Lisa</a:t>
            </a:r>
          </a:p>
        </p:txBody>
      </p:sp>
      <p:sp>
        <p:nvSpPr>
          <p:cNvPr id="46083" name="Rectangle 3">
            <a:extLst>
              <a:ext uri="{FF2B5EF4-FFF2-40B4-BE49-F238E27FC236}">
                <a16:creationId xmlns:a16="http://schemas.microsoft.com/office/drawing/2014/main" id="{48548B28-E7C1-A6CE-42BA-C907AB545E22}"/>
              </a:ext>
            </a:extLst>
          </p:cNvPr>
          <p:cNvSpPr>
            <a:spLocks noGrp="1" noChangeArrowheads="1"/>
          </p:cNvSpPr>
          <p:nvPr>
            <p:ph type="body" sz="half" idx="1"/>
          </p:nvPr>
        </p:nvSpPr>
        <p:spPr>
          <a:xfrm>
            <a:off x="457200" y="1981200"/>
            <a:ext cx="4033838" cy="3886200"/>
          </a:xfrm>
        </p:spPr>
        <p:txBody>
          <a:bodyPr/>
          <a:lstStyle/>
          <a:p>
            <a:pPr>
              <a:lnSpc>
                <a:spcPct val="80000"/>
              </a:lnSpc>
            </a:pPr>
            <a:r>
              <a:rPr lang="en-US" altLang="en-US" sz="2000"/>
              <a:t>He recorded in his notebooks the records of model sittings; but records of the Mona Lisa model sitting are nowhere to be found</a:t>
            </a:r>
          </a:p>
          <a:p>
            <a:pPr>
              <a:lnSpc>
                <a:spcPct val="80000"/>
              </a:lnSpc>
            </a:pPr>
            <a:r>
              <a:rPr lang="en-US" altLang="en-US" sz="2000"/>
              <a:t>Theories are that Leonardo painted himself, and this theory is supported by analyzing the facial features of Leonardo’s face and that of the famous painting</a:t>
            </a:r>
          </a:p>
          <a:p>
            <a:pPr>
              <a:lnSpc>
                <a:spcPct val="80000"/>
              </a:lnSpc>
            </a:pPr>
            <a:r>
              <a:rPr lang="en-US" altLang="en-US" sz="2000"/>
              <a:t>If the features of the face were placed on top of each other, and flipped, they would align perfectly</a:t>
            </a:r>
          </a:p>
        </p:txBody>
      </p:sp>
      <p:pic>
        <p:nvPicPr>
          <p:cNvPr id="46089" name="Picture 9" descr="Mona Lisa Morph">
            <a:extLst>
              <a:ext uri="{FF2B5EF4-FFF2-40B4-BE49-F238E27FC236}">
                <a16:creationId xmlns:a16="http://schemas.microsoft.com/office/drawing/2014/main" id="{15F1F809-473D-1F57-4575-D785635152E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1600200"/>
            <a:ext cx="2057400" cy="2057400"/>
          </a:xfrm>
          <a:prstGeom prst="rect">
            <a:avLst/>
          </a:prstGeom>
          <a:noFill/>
          <a:extLst>
            <a:ext uri="{909E8E84-426E-40DD-AFC4-6F175D3DCCD1}">
              <a14:hiddenFill xmlns:a14="http://schemas.microsoft.com/office/drawing/2010/main">
                <a:solidFill>
                  <a:srgbClr val="FFFFFF"/>
                </a:solidFill>
              </a14:hiddenFill>
            </a:ext>
          </a:extLst>
        </p:spPr>
      </p:pic>
      <p:pic>
        <p:nvPicPr>
          <p:cNvPr id="46094" name="Picture 14" descr="Mona Lisa">
            <a:extLst>
              <a:ext uri="{FF2B5EF4-FFF2-40B4-BE49-F238E27FC236}">
                <a16:creationId xmlns:a16="http://schemas.microsoft.com/office/drawing/2014/main" id="{EC514190-1722-544E-D430-3DF79DC9D3C2}"/>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35738" y="3657600"/>
            <a:ext cx="1855787" cy="2743200"/>
          </a:xfrm>
          <a:prstGeom prst="rect">
            <a:avLst/>
          </a:prstGeom>
          <a:noFill/>
          <a:extLst>
            <a:ext uri="{909E8E84-426E-40DD-AFC4-6F175D3DCCD1}">
              <a14:hiddenFill xmlns:a14="http://schemas.microsoft.com/office/drawing/2010/main">
                <a:solidFill>
                  <a:srgbClr val="FFFFFF"/>
                </a:solidFill>
              </a14:hiddenFill>
            </a:ext>
          </a:extLst>
        </p:spPr>
      </p:pic>
      <p:sp>
        <p:nvSpPr>
          <p:cNvPr id="46095" name="Rectangle 15">
            <a:extLst>
              <a:ext uri="{FF2B5EF4-FFF2-40B4-BE49-F238E27FC236}">
                <a16:creationId xmlns:a16="http://schemas.microsoft.com/office/drawing/2014/main" id="{C0B3F48D-4F42-1120-7E65-25214805CA08}"/>
              </a:ext>
            </a:extLst>
          </p:cNvPr>
          <p:cNvSpPr>
            <a:spLocks noChangeArrowheads="1"/>
          </p:cNvSpPr>
          <p:nvPr/>
        </p:nvSpPr>
        <p:spPr bwMode="auto">
          <a:xfrm>
            <a:off x="3381375" y="1811338"/>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46097" name="Picture 17" descr="Click to view full-sized image">
            <a:hlinkClick r:id="rId5"/>
            <a:extLst>
              <a:ext uri="{FF2B5EF4-FFF2-40B4-BE49-F238E27FC236}">
                <a16:creationId xmlns:a16="http://schemas.microsoft.com/office/drawing/2014/main" id="{35DC7579-B355-2843-2F4B-115A4E9BAF1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3657600"/>
            <a:ext cx="1785938" cy="27432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85A75DA5-6325-9C52-286B-8AA207D50172}"/>
              </a:ext>
            </a:extLst>
          </p:cNvPr>
          <p:cNvSpPr>
            <a:spLocks noGrp="1"/>
          </p:cNvSpPr>
          <p:nvPr>
            <p:ph type="sldNum" sz="quarter" idx="11"/>
          </p:nvPr>
        </p:nvSpPr>
        <p:spPr/>
        <p:txBody>
          <a:bodyPr/>
          <a:lstStyle/>
          <a:p>
            <a:fld id="{8E7CBC39-8890-4DC4-97B0-4D831FF49CD0}" type="slidenum">
              <a:rPr lang="en-US" altLang="en-US"/>
              <a:pPr/>
              <a:t>13</a:t>
            </a:fld>
            <a:endParaRPr lang="en-US" altLang="en-US"/>
          </a:p>
        </p:txBody>
      </p:sp>
      <p:sp>
        <p:nvSpPr>
          <p:cNvPr id="4" name="Date Placeholder 6">
            <a:extLst>
              <a:ext uri="{FF2B5EF4-FFF2-40B4-BE49-F238E27FC236}">
                <a16:creationId xmlns:a16="http://schemas.microsoft.com/office/drawing/2014/main" id="{86035B91-C308-20B3-96EF-D3197C38E5D0}"/>
              </a:ext>
            </a:extLst>
          </p:cNvPr>
          <p:cNvSpPr>
            <a:spLocks noGrp="1"/>
          </p:cNvSpPr>
          <p:nvPr>
            <p:ph type="dt" sz="half" idx="12"/>
          </p:nvPr>
        </p:nvSpPr>
        <p:spPr/>
        <p:txBody>
          <a:bodyPr/>
          <a:lstStyle/>
          <a:p>
            <a:fld id="{D998F900-8061-4693-92E8-C3A90C12A992}" type="datetime1">
              <a:rPr lang="en-US" altLang="en-US"/>
              <a:pPr/>
              <a:t>6/6/2023</a:t>
            </a:fld>
            <a:endParaRPr lang="en-US" altLang="en-US"/>
          </a:p>
        </p:txBody>
      </p:sp>
      <p:sp>
        <p:nvSpPr>
          <p:cNvPr id="45058" name="Rectangle 2">
            <a:extLst>
              <a:ext uri="{FF2B5EF4-FFF2-40B4-BE49-F238E27FC236}">
                <a16:creationId xmlns:a16="http://schemas.microsoft.com/office/drawing/2014/main" id="{C8B3C66A-A4CA-ECA3-DAE5-4AC6E9490901}"/>
              </a:ext>
            </a:extLst>
          </p:cNvPr>
          <p:cNvSpPr>
            <a:spLocks noGrp="1" noChangeArrowheads="1"/>
          </p:cNvSpPr>
          <p:nvPr>
            <p:ph type="title"/>
          </p:nvPr>
        </p:nvSpPr>
        <p:spPr/>
        <p:txBody>
          <a:bodyPr/>
          <a:lstStyle/>
          <a:p>
            <a:r>
              <a:rPr lang="en-US" altLang="en-US"/>
              <a:t>Right to Left</a:t>
            </a:r>
          </a:p>
        </p:txBody>
      </p:sp>
      <p:sp>
        <p:nvSpPr>
          <p:cNvPr id="45059" name="Rectangle 3">
            <a:extLst>
              <a:ext uri="{FF2B5EF4-FFF2-40B4-BE49-F238E27FC236}">
                <a16:creationId xmlns:a16="http://schemas.microsoft.com/office/drawing/2014/main" id="{EBAA1306-B4C1-2CEF-7F07-01699917B8AC}"/>
              </a:ext>
            </a:extLst>
          </p:cNvPr>
          <p:cNvSpPr>
            <a:spLocks noGrp="1" noChangeArrowheads="1"/>
          </p:cNvSpPr>
          <p:nvPr>
            <p:ph type="body" sz="half" idx="1"/>
          </p:nvPr>
        </p:nvSpPr>
        <p:spPr>
          <a:xfrm>
            <a:off x="457200" y="1981200"/>
            <a:ext cx="4033838" cy="3886200"/>
          </a:xfrm>
        </p:spPr>
        <p:txBody>
          <a:bodyPr/>
          <a:lstStyle/>
          <a:p>
            <a:pPr>
              <a:lnSpc>
                <a:spcPct val="80000"/>
              </a:lnSpc>
            </a:pPr>
            <a:r>
              <a:rPr lang="en-US" altLang="en-US" sz="2400"/>
              <a:t>Leonardo wrote in Italian using a special kind of shorthand that he invented himself</a:t>
            </a:r>
          </a:p>
          <a:p>
            <a:pPr>
              <a:lnSpc>
                <a:spcPct val="80000"/>
              </a:lnSpc>
            </a:pPr>
            <a:r>
              <a:rPr lang="en-US" altLang="en-US" sz="2400"/>
              <a:t>He usually used “mirror writing,” starting at the right side of the page and moving to the left</a:t>
            </a:r>
          </a:p>
          <a:p>
            <a:pPr>
              <a:lnSpc>
                <a:spcPct val="80000"/>
              </a:lnSpc>
            </a:pPr>
            <a:r>
              <a:rPr lang="en-US" altLang="en-US" sz="2400"/>
              <a:t>Only when he was writing something intended for other people did he write in the normal direction</a:t>
            </a:r>
          </a:p>
          <a:p>
            <a:pPr>
              <a:lnSpc>
                <a:spcPct val="80000"/>
              </a:lnSpc>
            </a:pPr>
            <a:endParaRPr lang="en-US" altLang="en-US" sz="2400"/>
          </a:p>
        </p:txBody>
      </p:sp>
      <p:sp>
        <p:nvSpPr>
          <p:cNvPr id="45064" name="Rectangle 8">
            <a:extLst>
              <a:ext uri="{FF2B5EF4-FFF2-40B4-BE49-F238E27FC236}">
                <a16:creationId xmlns:a16="http://schemas.microsoft.com/office/drawing/2014/main" id="{D83E1F24-E749-AEBF-E8D5-A8451E04BFAD}"/>
              </a:ext>
            </a:extLst>
          </p:cNvPr>
          <p:cNvSpPr>
            <a:spLocks noChangeArrowheads="1"/>
          </p:cNvSpPr>
          <p:nvPr/>
        </p:nvSpPr>
        <p:spPr bwMode="auto">
          <a:xfrm>
            <a:off x="25400" y="30353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endParaRPr lang="en-GB"/>
          </a:p>
        </p:txBody>
      </p:sp>
      <p:pic>
        <p:nvPicPr>
          <p:cNvPr id="45066" name="Picture 10">
            <a:extLst>
              <a:ext uri="{FF2B5EF4-FFF2-40B4-BE49-F238E27FC236}">
                <a16:creationId xmlns:a16="http://schemas.microsoft.com/office/drawing/2014/main" id="{DAF5DE5F-ADD3-031E-AFCF-80A222929D9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057400"/>
            <a:ext cx="3276600" cy="2466975"/>
          </a:xfrm>
          <a:prstGeom prst="rect">
            <a:avLst/>
          </a:prstGeom>
          <a:noFill/>
          <a:extLst>
            <a:ext uri="{909E8E84-426E-40DD-AFC4-6F175D3DCCD1}">
              <a14:hiddenFill xmlns:a14="http://schemas.microsoft.com/office/drawing/2010/main">
                <a:solidFill>
                  <a:srgbClr val="FFFFFF"/>
                </a:solidFill>
              </a14:hiddenFill>
            </a:ext>
          </a:extLst>
        </p:spPr>
      </p:pic>
      <p:sp>
        <p:nvSpPr>
          <p:cNvPr id="45068" name="Rectangle 12">
            <a:extLst>
              <a:ext uri="{FF2B5EF4-FFF2-40B4-BE49-F238E27FC236}">
                <a16:creationId xmlns:a16="http://schemas.microsoft.com/office/drawing/2014/main" id="{BACFAE8F-530D-A809-9F1B-FB5175304875}"/>
              </a:ext>
            </a:extLst>
          </p:cNvPr>
          <p:cNvSpPr>
            <a:spLocks noChangeArrowheads="1"/>
          </p:cNvSpPr>
          <p:nvPr/>
        </p:nvSpPr>
        <p:spPr bwMode="auto">
          <a:xfrm>
            <a:off x="4800600" y="4724400"/>
            <a:ext cx="3759200"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Times New Roman" panose="02020603050405020304" pitchFamily="18" charset="0"/>
              </a:rPr>
              <a:t>Leonardo’s Signature in a notebook</a:t>
            </a:r>
            <a:br>
              <a:rPr lang="en-US" altLang="en-US">
                <a:latin typeface="Times New Roman" panose="02020603050405020304" pitchFamily="18" charset="0"/>
              </a:rPr>
            </a:br>
            <a:r>
              <a:rPr lang="en-US" altLang="en-US">
                <a:latin typeface="Times New Roman" panose="02020603050405020304" pitchFamily="18" charset="0"/>
                <a:hlinkClick r:id="rId4"/>
              </a:rPr>
              <a:t>www.mos.org/sln/Leonardo/write.html</a:t>
            </a:r>
            <a:endParaRPr lang="en-US" altLang="en-US">
              <a:latin typeface="Times New Roman" panose="02020603050405020304" pitchFamily="18" charset="0"/>
            </a:endParaRPr>
          </a:p>
          <a:p>
            <a:pPr eaLnBrk="1" hangingPunct="1"/>
            <a:endParaRPr lang="en-US" altLang="en-US">
              <a:latin typeface="Times New Roman" panose="02020603050405020304" pitchFamily="18" charset="0"/>
            </a:endParaRPr>
          </a:p>
        </p:txBody>
      </p:sp>
    </p:spTree>
  </p:cSld>
  <p:clrMapOvr>
    <a:masterClrMapping/>
  </p:clrMapOvr>
  <p:transition>
    <p:rand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4">
            <a:extLst>
              <a:ext uri="{FF2B5EF4-FFF2-40B4-BE49-F238E27FC236}">
                <a16:creationId xmlns:a16="http://schemas.microsoft.com/office/drawing/2014/main" id="{114E809B-4F23-4A40-E63F-82AC07184F72}"/>
              </a:ext>
            </a:extLst>
          </p:cNvPr>
          <p:cNvSpPr>
            <a:spLocks noGrp="1"/>
          </p:cNvSpPr>
          <p:nvPr>
            <p:ph type="sldNum" sz="quarter" idx="11"/>
          </p:nvPr>
        </p:nvSpPr>
        <p:spPr/>
        <p:txBody>
          <a:bodyPr/>
          <a:lstStyle/>
          <a:p>
            <a:fld id="{4D8192BC-8E00-4D6C-BD6E-D31AAAD3CFFE}" type="slidenum">
              <a:rPr lang="en-US" altLang="en-US"/>
              <a:pPr/>
              <a:t>14</a:t>
            </a:fld>
            <a:endParaRPr lang="en-US" altLang="en-US"/>
          </a:p>
        </p:txBody>
      </p:sp>
      <p:sp>
        <p:nvSpPr>
          <p:cNvPr id="4" name="Date Placeholder 5">
            <a:extLst>
              <a:ext uri="{FF2B5EF4-FFF2-40B4-BE49-F238E27FC236}">
                <a16:creationId xmlns:a16="http://schemas.microsoft.com/office/drawing/2014/main" id="{37FEDF3C-317C-CBD8-D735-D0CC98DE49DB}"/>
              </a:ext>
            </a:extLst>
          </p:cNvPr>
          <p:cNvSpPr>
            <a:spLocks noGrp="1"/>
          </p:cNvSpPr>
          <p:nvPr>
            <p:ph type="dt" sz="half" idx="12"/>
          </p:nvPr>
        </p:nvSpPr>
        <p:spPr/>
        <p:txBody>
          <a:bodyPr/>
          <a:lstStyle/>
          <a:p>
            <a:fld id="{3E7A3158-CA4E-4628-AB7E-E899E4A75870}" type="datetime1">
              <a:rPr lang="en-US" altLang="en-US"/>
              <a:pPr/>
              <a:t>6/6/2023</a:t>
            </a:fld>
            <a:endParaRPr lang="en-US" altLang="en-US"/>
          </a:p>
        </p:txBody>
      </p:sp>
      <p:sp>
        <p:nvSpPr>
          <p:cNvPr id="66562" name="Text Box 2">
            <a:extLst>
              <a:ext uri="{FF2B5EF4-FFF2-40B4-BE49-F238E27FC236}">
                <a16:creationId xmlns:a16="http://schemas.microsoft.com/office/drawing/2014/main" id="{9C8C6AF5-C74A-935E-50C4-3484293CF1C9}"/>
              </a:ext>
            </a:extLst>
          </p:cNvPr>
          <p:cNvSpPr txBox="1">
            <a:spLocks noChangeArrowheads="1"/>
          </p:cNvSpPr>
          <p:nvPr/>
        </p:nvSpPr>
        <p:spPr bwMode="auto">
          <a:xfrm>
            <a:off x="684213" y="1052513"/>
            <a:ext cx="7920037" cy="3743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GB" altLang="en-US" sz="2400">
                <a:cs typeface="Arial" panose="020B0604020202020204" pitchFamily="34" charset="0"/>
              </a:rPr>
              <a:t>This powerpoint was kindly donated to </a:t>
            </a:r>
            <a:r>
              <a:rPr lang="en-GB" altLang="en-US" sz="2400">
                <a:cs typeface="Arial" panose="020B0604020202020204" pitchFamily="34" charset="0"/>
                <a:hlinkClick r:id="rId2"/>
              </a:rPr>
              <a:t>www.worldofteaching.com</a:t>
            </a:r>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endParaRPr lang="en-GB" altLang="en-US" sz="2400">
              <a:cs typeface="Arial" panose="020B0604020202020204" pitchFamily="34" charset="0"/>
            </a:endParaRPr>
          </a:p>
          <a:p>
            <a:pPr eaLnBrk="1" hangingPunct="1"/>
            <a:r>
              <a:rPr lang="en-GB" altLang="en-US" sz="2400">
                <a:cs typeface="Arial" panose="020B0604020202020204" pitchFamily="34" charset="0"/>
                <a:hlinkClick r:id="rId2"/>
              </a:rPr>
              <a:t>http://www.worldofteaching.com</a:t>
            </a:r>
            <a:r>
              <a:rPr lang="en-GB" altLang="en-US" sz="2400">
                <a:cs typeface="Arial" panose="020B0604020202020204" pitchFamily="34" charset="0"/>
              </a:rPr>
              <a:t> is home to over a thousand powerpoints submitted by teachers. This is a completely free site and requires no registration. Please visit and I hope it will help in your teaching.</a:t>
            </a:r>
            <a:endParaRPr lang="en-US" altLang="en-US" sz="2400">
              <a:cs typeface="Arial" panose="020B0604020202020204" pitchFamily="34" charset="0"/>
            </a:endParaRPr>
          </a:p>
        </p:txBody>
      </p:sp>
    </p:spTree>
  </p:cSld>
  <p:clrMapOvr>
    <a:masterClrMapping/>
  </p:clrMapOvr>
  <p:transition>
    <p:rand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639C5513-E138-8447-0906-CC9199AB65CB}"/>
              </a:ext>
            </a:extLst>
          </p:cNvPr>
          <p:cNvSpPr>
            <a:spLocks noGrp="1"/>
          </p:cNvSpPr>
          <p:nvPr>
            <p:ph type="sldNum" sz="quarter" idx="11"/>
          </p:nvPr>
        </p:nvSpPr>
        <p:spPr/>
        <p:txBody>
          <a:bodyPr/>
          <a:lstStyle/>
          <a:p>
            <a:fld id="{42576446-4F94-4985-9316-D3BF719DE175}" type="slidenum">
              <a:rPr lang="en-US" altLang="en-US"/>
              <a:pPr/>
              <a:t>2</a:t>
            </a:fld>
            <a:endParaRPr lang="en-US" altLang="en-US"/>
          </a:p>
        </p:txBody>
      </p:sp>
      <p:sp>
        <p:nvSpPr>
          <p:cNvPr id="4" name="Date Placeholder 6">
            <a:extLst>
              <a:ext uri="{FF2B5EF4-FFF2-40B4-BE49-F238E27FC236}">
                <a16:creationId xmlns:a16="http://schemas.microsoft.com/office/drawing/2014/main" id="{3756EB0A-CEC9-D45C-A83C-E312D8DEE2DE}"/>
              </a:ext>
            </a:extLst>
          </p:cNvPr>
          <p:cNvSpPr>
            <a:spLocks noGrp="1"/>
          </p:cNvSpPr>
          <p:nvPr>
            <p:ph type="dt" sz="half" idx="12"/>
          </p:nvPr>
        </p:nvSpPr>
        <p:spPr/>
        <p:txBody>
          <a:bodyPr/>
          <a:lstStyle/>
          <a:p>
            <a:fld id="{8A23F4E4-FB69-44D1-B249-56A877446EB5}" type="datetime1">
              <a:rPr lang="en-US" altLang="en-US"/>
              <a:pPr/>
              <a:t>6/6/2023</a:t>
            </a:fld>
            <a:endParaRPr lang="en-US" altLang="en-US"/>
          </a:p>
        </p:txBody>
      </p:sp>
      <p:sp>
        <p:nvSpPr>
          <p:cNvPr id="26626" name="Rectangle 2">
            <a:extLst>
              <a:ext uri="{FF2B5EF4-FFF2-40B4-BE49-F238E27FC236}">
                <a16:creationId xmlns:a16="http://schemas.microsoft.com/office/drawing/2014/main" id="{88F60519-F5F6-17DF-C354-4DD3CE78731B}"/>
              </a:ext>
            </a:extLst>
          </p:cNvPr>
          <p:cNvSpPr>
            <a:spLocks noGrp="1" noChangeArrowheads="1"/>
          </p:cNvSpPr>
          <p:nvPr>
            <p:ph type="title"/>
          </p:nvPr>
        </p:nvSpPr>
        <p:spPr/>
        <p:txBody>
          <a:bodyPr/>
          <a:lstStyle/>
          <a:p>
            <a:r>
              <a:rPr lang="en-US" altLang="en-US"/>
              <a:t>Leonardo the Scientist</a:t>
            </a:r>
          </a:p>
        </p:txBody>
      </p:sp>
      <p:sp>
        <p:nvSpPr>
          <p:cNvPr id="26627" name="Rectangle 3">
            <a:extLst>
              <a:ext uri="{FF2B5EF4-FFF2-40B4-BE49-F238E27FC236}">
                <a16:creationId xmlns:a16="http://schemas.microsoft.com/office/drawing/2014/main" id="{D9937C9B-AE19-7058-6EFF-1CD9590BA8C7}"/>
              </a:ext>
            </a:extLst>
          </p:cNvPr>
          <p:cNvSpPr>
            <a:spLocks noGrp="1" noChangeArrowheads="1"/>
          </p:cNvSpPr>
          <p:nvPr>
            <p:ph type="body" sz="half" idx="1"/>
          </p:nvPr>
        </p:nvSpPr>
        <p:spPr>
          <a:xfrm>
            <a:off x="457200" y="1981200"/>
            <a:ext cx="4033838" cy="3886200"/>
          </a:xfrm>
        </p:spPr>
        <p:txBody>
          <a:bodyPr/>
          <a:lstStyle/>
          <a:p>
            <a:pPr>
              <a:lnSpc>
                <a:spcPct val="80000"/>
              </a:lnSpc>
            </a:pPr>
            <a:r>
              <a:rPr lang="en-US" altLang="en-US" sz="2400"/>
              <a:t>Studied many topics such as anatomy, zoology, botany, geology, optics, aerodynamics and hydrodynamics among others </a:t>
            </a:r>
          </a:p>
          <a:p>
            <a:pPr>
              <a:lnSpc>
                <a:spcPct val="80000"/>
              </a:lnSpc>
            </a:pPr>
            <a:r>
              <a:rPr lang="en-US" altLang="en-US" sz="2400"/>
              <a:t>He was fascinated by the study of physiognomy, the “science” of evaluating a person’s character by his or her facial features </a:t>
            </a:r>
          </a:p>
          <a:p>
            <a:pPr>
              <a:lnSpc>
                <a:spcPct val="80000"/>
              </a:lnSpc>
            </a:pPr>
            <a:endParaRPr lang="en-US" altLang="en-US" sz="2400"/>
          </a:p>
          <a:p>
            <a:pPr>
              <a:lnSpc>
                <a:spcPct val="80000"/>
              </a:lnSpc>
            </a:pPr>
            <a:endParaRPr lang="en-US" altLang="en-US" sz="2400"/>
          </a:p>
        </p:txBody>
      </p:sp>
      <p:pic>
        <p:nvPicPr>
          <p:cNvPr id="26631" name="Picture 7" descr="muscles">
            <a:extLst>
              <a:ext uri="{FF2B5EF4-FFF2-40B4-BE49-F238E27FC236}">
                <a16:creationId xmlns:a16="http://schemas.microsoft.com/office/drawing/2014/main" id="{245F4368-E8D9-ED8F-4D8F-BC7E29315457}"/>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6553200" y="2178050"/>
            <a:ext cx="1617663" cy="20939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26633" name="Picture 9" descr="head measurements">
            <a:extLst>
              <a:ext uri="{FF2B5EF4-FFF2-40B4-BE49-F238E27FC236}">
                <a16:creationId xmlns:a16="http://schemas.microsoft.com/office/drawing/2014/main" id="{9F7921B4-D580-5DB5-AA74-23E9CF09C3F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24400" y="4343400"/>
            <a:ext cx="1668463" cy="1863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B3B60EAF-2491-13ED-288B-3657C17F11A4}"/>
              </a:ext>
            </a:extLst>
          </p:cNvPr>
          <p:cNvSpPr>
            <a:spLocks noGrp="1"/>
          </p:cNvSpPr>
          <p:nvPr>
            <p:ph type="sldNum" sz="quarter" idx="11"/>
          </p:nvPr>
        </p:nvSpPr>
        <p:spPr/>
        <p:txBody>
          <a:bodyPr/>
          <a:lstStyle/>
          <a:p>
            <a:fld id="{E0F6834B-0817-46D4-AD35-E24C5B56EE4D}" type="slidenum">
              <a:rPr lang="en-US" altLang="en-US"/>
              <a:pPr/>
              <a:t>3</a:t>
            </a:fld>
            <a:endParaRPr lang="en-US" altLang="en-US"/>
          </a:p>
        </p:txBody>
      </p:sp>
      <p:sp>
        <p:nvSpPr>
          <p:cNvPr id="4" name="Date Placeholder 6">
            <a:extLst>
              <a:ext uri="{FF2B5EF4-FFF2-40B4-BE49-F238E27FC236}">
                <a16:creationId xmlns:a16="http://schemas.microsoft.com/office/drawing/2014/main" id="{D6C70B4E-1AB8-8AD0-2B3F-E9A62B5D4EB9}"/>
              </a:ext>
            </a:extLst>
          </p:cNvPr>
          <p:cNvSpPr>
            <a:spLocks noGrp="1"/>
          </p:cNvSpPr>
          <p:nvPr>
            <p:ph type="dt" sz="half" idx="12"/>
          </p:nvPr>
        </p:nvSpPr>
        <p:spPr/>
        <p:txBody>
          <a:bodyPr/>
          <a:lstStyle/>
          <a:p>
            <a:fld id="{FCE3D5C6-1B2B-4510-BB2E-07C124057B7F}" type="datetime1">
              <a:rPr lang="en-US" altLang="en-US"/>
              <a:pPr/>
              <a:t>6/6/2023</a:t>
            </a:fld>
            <a:endParaRPr lang="en-US" altLang="en-US"/>
          </a:p>
        </p:txBody>
      </p:sp>
      <p:sp>
        <p:nvSpPr>
          <p:cNvPr id="27650" name="Rectangle 2">
            <a:extLst>
              <a:ext uri="{FF2B5EF4-FFF2-40B4-BE49-F238E27FC236}">
                <a16:creationId xmlns:a16="http://schemas.microsoft.com/office/drawing/2014/main" id="{329055E6-1875-C0F0-CDD7-F59C4EDC2E69}"/>
              </a:ext>
            </a:extLst>
          </p:cNvPr>
          <p:cNvSpPr>
            <a:spLocks noGrp="1" noChangeArrowheads="1"/>
          </p:cNvSpPr>
          <p:nvPr>
            <p:ph type="title"/>
          </p:nvPr>
        </p:nvSpPr>
        <p:spPr/>
        <p:txBody>
          <a:bodyPr/>
          <a:lstStyle/>
          <a:p>
            <a:r>
              <a:rPr lang="en-US" altLang="en-US"/>
              <a:t>Leonardo the Artist</a:t>
            </a:r>
          </a:p>
        </p:txBody>
      </p:sp>
      <p:sp>
        <p:nvSpPr>
          <p:cNvPr id="27652" name="Rectangle 4">
            <a:extLst>
              <a:ext uri="{FF2B5EF4-FFF2-40B4-BE49-F238E27FC236}">
                <a16:creationId xmlns:a16="http://schemas.microsoft.com/office/drawing/2014/main" id="{1484694B-9344-C934-FA26-D9930E1DFA85}"/>
              </a:ext>
            </a:extLst>
          </p:cNvPr>
          <p:cNvSpPr>
            <a:spLocks noGrp="1" noChangeArrowheads="1"/>
          </p:cNvSpPr>
          <p:nvPr>
            <p:ph type="body" sz="half" idx="2"/>
          </p:nvPr>
        </p:nvSpPr>
        <p:spPr>
          <a:xfrm>
            <a:off x="4652963" y="1981200"/>
            <a:ext cx="4033837" cy="3886200"/>
          </a:xfrm>
        </p:spPr>
        <p:txBody>
          <a:bodyPr/>
          <a:lstStyle/>
          <a:p>
            <a:pPr>
              <a:lnSpc>
                <a:spcPct val="90000"/>
              </a:lnSpc>
            </a:pPr>
            <a:r>
              <a:rPr lang="en-US" altLang="en-US" sz="2000"/>
              <a:t>Leonardo’s desire to paint things realistically was bold and fresh, and eventually became the standard for painters who followed in the 16th century</a:t>
            </a:r>
          </a:p>
          <a:p>
            <a:pPr>
              <a:lnSpc>
                <a:spcPct val="90000"/>
              </a:lnSpc>
            </a:pPr>
            <a:r>
              <a:rPr lang="en-US" altLang="en-US" sz="2000"/>
              <a:t>Went beyond his teaching by making a scientific study of light and shadow in nature</a:t>
            </a:r>
          </a:p>
          <a:p>
            <a:pPr>
              <a:lnSpc>
                <a:spcPct val="90000"/>
              </a:lnSpc>
            </a:pPr>
            <a:r>
              <a:rPr lang="en-US" altLang="en-US" sz="2000"/>
              <a:t>Objects were not comprised of outlines, but were actually 3-D bodies defined by light and shadow</a:t>
            </a:r>
          </a:p>
          <a:p>
            <a:pPr>
              <a:lnSpc>
                <a:spcPct val="90000"/>
              </a:lnSpc>
            </a:pPr>
            <a:r>
              <a:rPr lang="en-US" altLang="en-US" sz="2000"/>
              <a:t> Known as chiaroscuro, this technique gave his paintings the soft, lifelike quality.</a:t>
            </a:r>
          </a:p>
        </p:txBody>
      </p:sp>
      <p:pic>
        <p:nvPicPr>
          <p:cNvPr id="27655" name="Picture 7">
            <a:extLst>
              <a:ext uri="{FF2B5EF4-FFF2-40B4-BE49-F238E27FC236}">
                <a16:creationId xmlns:a16="http://schemas.microsoft.com/office/drawing/2014/main" id="{C7F0E240-17D5-50FC-6229-2C7D24F3F482}"/>
              </a:ext>
            </a:extLst>
          </p:cNvPr>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1022350" y="3133725"/>
            <a:ext cx="3146425" cy="18700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7658" name="Rectangle 10">
            <a:extLst>
              <a:ext uri="{FF2B5EF4-FFF2-40B4-BE49-F238E27FC236}">
                <a16:creationId xmlns:a16="http://schemas.microsoft.com/office/drawing/2014/main" id="{20A0F809-E7E4-160B-E979-7008E3CB061D}"/>
              </a:ext>
            </a:extLst>
          </p:cNvPr>
          <p:cNvSpPr>
            <a:spLocks noChangeArrowheads="1"/>
          </p:cNvSpPr>
          <p:nvPr/>
        </p:nvSpPr>
        <p:spPr bwMode="auto">
          <a:xfrm>
            <a:off x="1905000" y="5410200"/>
            <a:ext cx="186213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lnSpc>
                <a:spcPct val="90000"/>
              </a:lnSpc>
              <a:spcBef>
                <a:spcPct val="20000"/>
              </a:spcBef>
            </a:pPr>
            <a:r>
              <a:rPr lang="en-US" altLang="en-US" sz="2000">
                <a:latin typeface="Times New Roman" panose="02020603050405020304" pitchFamily="18" charset="0"/>
              </a:rPr>
              <a:t>The Last Supper</a:t>
            </a:r>
          </a:p>
        </p:txBody>
      </p:sp>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F65C5078-8B57-1E2D-E47A-0B8041EFFFC7}"/>
              </a:ext>
            </a:extLst>
          </p:cNvPr>
          <p:cNvSpPr>
            <a:spLocks noGrp="1"/>
          </p:cNvSpPr>
          <p:nvPr>
            <p:ph type="sldNum" sz="quarter" idx="11"/>
          </p:nvPr>
        </p:nvSpPr>
        <p:spPr/>
        <p:txBody>
          <a:bodyPr/>
          <a:lstStyle/>
          <a:p>
            <a:fld id="{18A64CD7-C48B-42E9-B2B6-098CD46628A1}" type="slidenum">
              <a:rPr lang="en-US" altLang="en-US"/>
              <a:pPr/>
              <a:t>4</a:t>
            </a:fld>
            <a:endParaRPr lang="en-US" altLang="en-US"/>
          </a:p>
        </p:txBody>
      </p:sp>
      <p:sp>
        <p:nvSpPr>
          <p:cNvPr id="4" name="Date Placeholder 6">
            <a:extLst>
              <a:ext uri="{FF2B5EF4-FFF2-40B4-BE49-F238E27FC236}">
                <a16:creationId xmlns:a16="http://schemas.microsoft.com/office/drawing/2014/main" id="{030FF3A3-CDA9-8544-2783-A5B602D3E115}"/>
              </a:ext>
            </a:extLst>
          </p:cNvPr>
          <p:cNvSpPr>
            <a:spLocks noGrp="1"/>
          </p:cNvSpPr>
          <p:nvPr>
            <p:ph type="dt" sz="half" idx="12"/>
          </p:nvPr>
        </p:nvSpPr>
        <p:spPr/>
        <p:txBody>
          <a:bodyPr/>
          <a:lstStyle/>
          <a:p>
            <a:fld id="{52914EA4-592E-474A-84DC-3C19C6FD7D3A}" type="datetime1">
              <a:rPr lang="en-US" altLang="en-US"/>
              <a:pPr/>
              <a:t>6/6/2023</a:t>
            </a:fld>
            <a:endParaRPr lang="en-US" altLang="en-US"/>
          </a:p>
        </p:txBody>
      </p:sp>
      <p:sp>
        <p:nvSpPr>
          <p:cNvPr id="44034" name="Rectangle 2">
            <a:extLst>
              <a:ext uri="{FF2B5EF4-FFF2-40B4-BE49-F238E27FC236}">
                <a16:creationId xmlns:a16="http://schemas.microsoft.com/office/drawing/2014/main" id="{5EB8E5A3-59D0-B5B4-44C0-53A29CB12769}"/>
              </a:ext>
            </a:extLst>
          </p:cNvPr>
          <p:cNvSpPr>
            <a:spLocks noGrp="1" noChangeArrowheads="1"/>
          </p:cNvSpPr>
          <p:nvPr>
            <p:ph type="title"/>
          </p:nvPr>
        </p:nvSpPr>
        <p:spPr/>
        <p:txBody>
          <a:bodyPr/>
          <a:lstStyle/>
          <a:p>
            <a:r>
              <a:rPr lang="en-US" altLang="en-US"/>
              <a:t>Leonardo the Inventor</a:t>
            </a:r>
          </a:p>
        </p:txBody>
      </p:sp>
      <p:sp>
        <p:nvSpPr>
          <p:cNvPr id="44035" name="Rectangle 3">
            <a:extLst>
              <a:ext uri="{FF2B5EF4-FFF2-40B4-BE49-F238E27FC236}">
                <a16:creationId xmlns:a16="http://schemas.microsoft.com/office/drawing/2014/main" id="{0666141E-C322-3B13-2249-8E8F93FCB33B}"/>
              </a:ext>
            </a:extLst>
          </p:cNvPr>
          <p:cNvSpPr>
            <a:spLocks noGrp="1" noChangeArrowheads="1"/>
          </p:cNvSpPr>
          <p:nvPr>
            <p:ph type="body" sz="half" idx="1"/>
          </p:nvPr>
        </p:nvSpPr>
        <p:spPr>
          <a:xfrm>
            <a:off x="457200" y="1981200"/>
            <a:ext cx="4033838" cy="3886200"/>
          </a:xfrm>
        </p:spPr>
        <p:txBody>
          <a:bodyPr/>
          <a:lstStyle/>
          <a:p>
            <a:pPr>
              <a:lnSpc>
                <a:spcPct val="90000"/>
              </a:lnSpc>
            </a:pPr>
            <a:r>
              <a:rPr lang="en-US" altLang="en-US" sz="2000"/>
              <a:t>Adapted drawing skills to the more lucrative fields of architecture, military engineering, canal building and weapons design</a:t>
            </a:r>
          </a:p>
          <a:p>
            <a:pPr>
              <a:lnSpc>
                <a:spcPct val="90000"/>
              </a:lnSpc>
            </a:pPr>
            <a:r>
              <a:rPr lang="en-US" altLang="en-US" sz="2000"/>
              <a:t>Leonardo wanted to create "new machines" for a "new world“</a:t>
            </a:r>
          </a:p>
          <a:p>
            <a:pPr>
              <a:lnSpc>
                <a:spcPct val="90000"/>
              </a:lnSpc>
            </a:pPr>
            <a:r>
              <a:rPr lang="en-US" altLang="en-US" sz="2000"/>
              <a:t>Based on the gear, he came up with loads of different ideas, including the bicycle, a helicopter, an “auto-mobile”, and many military weapons</a:t>
            </a:r>
          </a:p>
          <a:p>
            <a:pPr>
              <a:lnSpc>
                <a:spcPct val="90000"/>
              </a:lnSpc>
            </a:pPr>
            <a:endParaRPr lang="en-US" altLang="en-US" sz="2000"/>
          </a:p>
          <a:p>
            <a:pPr>
              <a:lnSpc>
                <a:spcPct val="90000"/>
              </a:lnSpc>
            </a:pPr>
            <a:endParaRPr lang="en-US" altLang="en-US" sz="2000"/>
          </a:p>
          <a:p>
            <a:pPr>
              <a:lnSpc>
                <a:spcPct val="90000"/>
              </a:lnSpc>
            </a:pPr>
            <a:endParaRPr lang="en-US" altLang="en-US" sz="2400"/>
          </a:p>
        </p:txBody>
      </p:sp>
      <p:pic>
        <p:nvPicPr>
          <p:cNvPr id="44037" name="Picture 5">
            <a:extLst>
              <a:ext uri="{FF2B5EF4-FFF2-40B4-BE49-F238E27FC236}">
                <a16:creationId xmlns:a16="http://schemas.microsoft.com/office/drawing/2014/main" id="{CCCC7419-D3AF-349B-9217-93CA7EECA3EF}"/>
              </a:ext>
            </a:extLst>
          </p:cNvPr>
          <p:cNvPicPr>
            <a:picLocks noChangeAspect="1" noChangeArrowheads="1"/>
          </p:cNvPicPr>
          <p:nvPr>
            <p:ph type="clipArt" sz="half" idx="2"/>
          </p:nvPr>
        </p:nvPicPr>
        <p:blipFill>
          <a:blip r:embed="rId3">
            <a:extLst>
              <a:ext uri="{28A0092B-C50C-407E-A947-70E740481C1C}">
                <a14:useLocalDpi xmlns:a14="http://schemas.microsoft.com/office/drawing/2010/main" val="0"/>
              </a:ext>
            </a:extLst>
          </a:blip>
          <a:srcRect/>
          <a:stretch>
            <a:fillRect/>
          </a:stretch>
        </p:blipFill>
        <p:spPr>
          <a:xfrm>
            <a:off x="4652963" y="2874963"/>
            <a:ext cx="4033837" cy="20986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44038" name="Rectangle 6">
            <a:extLst>
              <a:ext uri="{FF2B5EF4-FFF2-40B4-BE49-F238E27FC236}">
                <a16:creationId xmlns:a16="http://schemas.microsoft.com/office/drawing/2014/main" id="{42C64FA7-A8F8-8258-F2F2-C555FAB28102}"/>
              </a:ext>
            </a:extLst>
          </p:cNvPr>
          <p:cNvSpPr>
            <a:spLocks noChangeArrowheads="1"/>
          </p:cNvSpPr>
          <p:nvPr/>
        </p:nvSpPr>
        <p:spPr bwMode="auto">
          <a:xfrm>
            <a:off x="4724400" y="5410200"/>
            <a:ext cx="36957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2000">
                <a:latin typeface="Times New Roman" panose="02020603050405020304" pitchFamily="18" charset="0"/>
              </a:rPr>
              <a:t>Leonardo’s first idea for a catapult</a:t>
            </a:r>
          </a:p>
        </p:txBody>
      </p:sp>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72895C64-A2B9-4740-B484-86389FA57880}"/>
              </a:ext>
            </a:extLst>
          </p:cNvPr>
          <p:cNvSpPr>
            <a:spLocks noGrp="1"/>
          </p:cNvSpPr>
          <p:nvPr>
            <p:ph type="sldNum" sz="quarter" idx="11"/>
          </p:nvPr>
        </p:nvSpPr>
        <p:spPr/>
        <p:txBody>
          <a:bodyPr/>
          <a:lstStyle/>
          <a:p>
            <a:fld id="{D442B952-8196-44F7-B879-F15BFA89AE6A}" type="slidenum">
              <a:rPr lang="en-US" altLang="en-US"/>
              <a:pPr/>
              <a:t>5</a:t>
            </a:fld>
            <a:endParaRPr lang="en-US" altLang="en-US"/>
          </a:p>
        </p:txBody>
      </p:sp>
      <p:sp>
        <p:nvSpPr>
          <p:cNvPr id="4" name="Date Placeholder 4">
            <a:extLst>
              <a:ext uri="{FF2B5EF4-FFF2-40B4-BE49-F238E27FC236}">
                <a16:creationId xmlns:a16="http://schemas.microsoft.com/office/drawing/2014/main" id="{78F7199D-4D42-BC82-4DBE-4A4F3264C998}"/>
              </a:ext>
            </a:extLst>
          </p:cNvPr>
          <p:cNvSpPr>
            <a:spLocks noGrp="1"/>
          </p:cNvSpPr>
          <p:nvPr>
            <p:ph type="dt" sz="half" idx="12"/>
          </p:nvPr>
        </p:nvSpPr>
        <p:spPr/>
        <p:txBody>
          <a:bodyPr/>
          <a:lstStyle/>
          <a:p>
            <a:fld id="{5B133754-E0F6-452F-9047-77CD51693B12}" type="datetime1">
              <a:rPr lang="en-US" altLang="en-US"/>
              <a:pPr/>
              <a:t>6/6/2023</a:t>
            </a:fld>
            <a:endParaRPr lang="en-US" altLang="en-US"/>
          </a:p>
        </p:txBody>
      </p:sp>
      <p:sp>
        <p:nvSpPr>
          <p:cNvPr id="32770" name="Rectangle 2">
            <a:extLst>
              <a:ext uri="{FF2B5EF4-FFF2-40B4-BE49-F238E27FC236}">
                <a16:creationId xmlns:a16="http://schemas.microsoft.com/office/drawing/2014/main" id="{C79E1C77-145D-EAF2-B0F7-96BB029373A2}"/>
              </a:ext>
            </a:extLst>
          </p:cNvPr>
          <p:cNvSpPr>
            <a:spLocks noGrp="1" noChangeArrowheads="1"/>
          </p:cNvSpPr>
          <p:nvPr>
            <p:ph type="title"/>
          </p:nvPr>
        </p:nvSpPr>
        <p:spPr/>
        <p:txBody>
          <a:bodyPr/>
          <a:lstStyle/>
          <a:p>
            <a:r>
              <a:rPr lang="en-US" altLang="en-US"/>
              <a:t>Leonardo’s Helicopter</a:t>
            </a:r>
          </a:p>
        </p:txBody>
      </p:sp>
      <p:pic>
        <p:nvPicPr>
          <p:cNvPr id="32771" name="Picture 3" descr="Leonardo's Rotating Airscrew Flying Machine Sketch">
            <a:extLst>
              <a:ext uri="{FF2B5EF4-FFF2-40B4-BE49-F238E27FC236}">
                <a16:creationId xmlns:a16="http://schemas.microsoft.com/office/drawing/2014/main" id="{9D481EC0-9343-AB0D-09B9-DD3D51C1E62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 y="1676400"/>
            <a:ext cx="4114800" cy="2644775"/>
          </a:xfrm>
          <a:prstGeom prst="rect">
            <a:avLst/>
          </a:prstGeom>
          <a:noFill/>
          <a:extLst>
            <a:ext uri="{909E8E84-426E-40DD-AFC4-6F175D3DCCD1}">
              <a14:hiddenFill xmlns:a14="http://schemas.microsoft.com/office/drawing/2010/main">
                <a:solidFill>
                  <a:srgbClr val="FFFFFF"/>
                </a:solidFill>
              </a14:hiddenFill>
            </a:ext>
          </a:extLst>
        </p:spPr>
      </p:pic>
      <p:pic>
        <p:nvPicPr>
          <p:cNvPr id="32772" name="Picture 4" descr="Helicopter">
            <a:hlinkClick r:id="rId4"/>
            <a:extLst>
              <a:ext uri="{FF2B5EF4-FFF2-40B4-BE49-F238E27FC236}">
                <a16:creationId xmlns:a16="http://schemas.microsoft.com/office/drawing/2014/main" id="{EDD43FA9-3895-1306-BBC3-0C52BB6513CA}"/>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505200" y="4648200"/>
            <a:ext cx="5486400" cy="20669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C27081F4-783A-7957-1422-29FD4C4E2A1D}"/>
              </a:ext>
            </a:extLst>
          </p:cNvPr>
          <p:cNvSpPr>
            <a:spLocks noGrp="1"/>
          </p:cNvSpPr>
          <p:nvPr>
            <p:ph type="sldNum" sz="quarter" idx="11"/>
          </p:nvPr>
        </p:nvSpPr>
        <p:spPr/>
        <p:txBody>
          <a:bodyPr/>
          <a:lstStyle/>
          <a:p>
            <a:fld id="{EA9F8696-AA96-43A4-A01D-D2406E8ADDEB}" type="slidenum">
              <a:rPr lang="en-US" altLang="en-US"/>
              <a:pPr/>
              <a:t>6</a:t>
            </a:fld>
            <a:endParaRPr lang="en-US" altLang="en-US"/>
          </a:p>
        </p:txBody>
      </p:sp>
      <p:sp>
        <p:nvSpPr>
          <p:cNvPr id="4" name="Date Placeholder 4">
            <a:extLst>
              <a:ext uri="{FF2B5EF4-FFF2-40B4-BE49-F238E27FC236}">
                <a16:creationId xmlns:a16="http://schemas.microsoft.com/office/drawing/2014/main" id="{A9695DD7-7057-B68B-B6B9-419B91FBCBE8}"/>
              </a:ext>
            </a:extLst>
          </p:cNvPr>
          <p:cNvSpPr>
            <a:spLocks noGrp="1"/>
          </p:cNvSpPr>
          <p:nvPr>
            <p:ph type="dt" sz="half" idx="12"/>
          </p:nvPr>
        </p:nvSpPr>
        <p:spPr/>
        <p:txBody>
          <a:bodyPr/>
          <a:lstStyle/>
          <a:p>
            <a:fld id="{E52A9DF1-4666-4173-8443-762302CDDD48}" type="datetime1">
              <a:rPr lang="en-US" altLang="en-US"/>
              <a:pPr/>
              <a:t>6/6/2023</a:t>
            </a:fld>
            <a:endParaRPr lang="en-US" altLang="en-US"/>
          </a:p>
        </p:txBody>
      </p:sp>
      <p:sp>
        <p:nvSpPr>
          <p:cNvPr id="33794" name="Rectangle 2">
            <a:extLst>
              <a:ext uri="{FF2B5EF4-FFF2-40B4-BE49-F238E27FC236}">
                <a16:creationId xmlns:a16="http://schemas.microsoft.com/office/drawing/2014/main" id="{EE116C82-44BA-46BE-D060-02F66C180F24}"/>
              </a:ext>
            </a:extLst>
          </p:cNvPr>
          <p:cNvSpPr>
            <a:spLocks noGrp="1" noChangeArrowheads="1"/>
          </p:cNvSpPr>
          <p:nvPr>
            <p:ph type="title"/>
          </p:nvPr>
        </p:nvSpPr>
        <p:spPr/>
        <p:txBody>
          <a:bodyPr/>
          <a:lstStyle/>
          <a:p>
            <a:r>
              <a:rPr lang="en-US" altLang="en-US"/>
              <a:t>The First Tank</a:t>
            </a:r>
          </a:p>
        </p:txBody>
      </p:sp>
      <p:pic>
        <p:nvPicPr>
          <p:cNvPr id="33795" name="Picture 3" descr="Leonardo's Tank Sketch">
            <a:extLst>
              <a:ext uri="{FF2B5EF4-FFF2-40B4-BE49-F238E27FC236}">
                <a16:creationId xmlns:a16="http://schemas.microsoft.com/office/drawing/2014/main" id="{90F65300-691F-9622-C448-A3CA41F068C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752600"/>
            <a:ext cx="4419600" cy="2841625"/>
          </a:xfrm>
          <a:prstGeom prst="rect">
            <a:avLst/>
          </a:prstGeom>
          <a:noFill/>
          <a:extLst>
            <a:ext uri="{909E8E84-426E-40DD-AFC4-6F175D3DCCD1}">
              <a14:hiddenFill xmlns:a14="http://schemas.microsoft.com/office/drawing/2010/main">
                <a:solidFill>
                  <a:srgbClr val="FFFFFF"/>
                </a:solidFill>
              </a14:hiddenFill>
            </a:ext>
          </a:extLst>
        </p:spPr>
      </p:pic>
      <p:pic>
        <p:nvPicPr>
          <p:cNvPr id="33796" name="Picture 4" descr="Tank">
            <a:hlinkClick r:id="rId4"/>
            <a:extLst>
              <a:ext uri="{FF2B5EF4-FFF2-40B4-BE49-F238E27FC236}">
                <a16:creationId xmlns:a16="http://schemas.microsoft.com/office/drawing/2014/main" id="{C747CAA2-1364-4E58-BD34-E31900C58D3C}"/>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29200" y="4038600"/>
            <a:ext cx="3886200" cy="2419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165F8A39-40CF-A7C8-9AEE-7BF683C7A708}"/>
              </a:ext>
            </a:extLst>
          </p:cNvPr>
          <p:cNvSpPr>
            <a:spLocks noGrp="1"/>
          </p:cNvSpPr>
          <p:nvPr>
            <p:ph type="sldNum" sz="quarter" idx="11"/>
          </p:nvPr>
        </p:nvSpPr>
        <p:spPr/>
        <p:txBody>
          <a:bodyPr/>
          <a:lstStyle/>
          <a:p>
            <a:fld id="{76A121E4-AC15-42BB-85E6-2ECF66D0A654}" type="slidenum">
              <a:rPr lang="en-US" altLang="en-US"/>
              <a:pPr/>
              <a:t>7</a:t>
            </a:fld>
            <a:endParaRPr lang="en-US" altLang="en-US"/>
          </a:p>
        </p:txBody>
      </p:sp>
      <p:sp>
        <p:nvSpPr>
          <p:cNvPr id="4" name="Date Placeholder 4">
            <a:extLst>
              <a:ext uri="{FF2B5EF4-FFF2-40B4-BE49-F238E27FC236}">
                <a16:creationId xmlns:a16="http://schemas.microsoft.com/office/drawing/2014/main" id="{929E016D-661C-A1BE-3580-8DF8F984D105}"/>
              </a:ext>
            </a:extLst>
          </p:cNvPr>
          <p:cNvSpPr>
            <a:spLocks noGrp="1"/>
          </p:cNvSpPr>
          <p:nvPr>
            <p:ph type="dt" sz="half" idx="12"/>
          </p:nvPr>
        </p:nvSpPr>
        <p:spPr/>
        <p:txBody>
          <a:bodyPr/>
          <a:lstStyle/>
          <a:p>
            <a:fld id="{23DC25F9-FEC2-4B1E-9EF5-7080F329221F}" type="datetime1">
              <a:rPr lang="en-US" altLang="en-US"/>
              <a:pPr/>
              <a:t>6/6/2023</a:t>
            </a:fld>
            <a:endParaRPr lang="en-US" altLang="en-US"/>
          </a:p>
        </p:txBody>
      </p:sp>
      <p:sp>
        <p:nvSpPr>
          <p:cNvPr id="34818" name="Rectangle 2">
            <a:extLst>
              <a:ext uri="{FF2B5EF4-FFF2-40B4-BE49-F238E27FC236}">
                <a16:creationId xmlns:a16="http://schemas.microsoft.com/office/drawing/2014/main" id="{E2EB6E37-1568-80BC-1CFA-E96D077BE582}"/>
              </a:ext>
            </a:extLst>
          </p:cNvPr>
          <p:cNvSpPr>
            <a:spLocks noGrp="1" noChangeArrowheads="1"/>
          </p:cNvSpPr>
          <p:nvPr>
            <p:ph type="title"/>
          </p:nvPr>
        </p:nvSpPr>
        <p:spPr/>
        <p:txBody>
          <a:bodyPr/>
          <a:lstStyle/>
          <a:p>
            <a:r>
              <a:rPr lang="en-US" altLang="en-US"/>
              <a:t>“Leo-chute”</a:t>
            </a:r>
          </a:p>
        </p:txBody>
      </p:sp>
      <p:pic>
        <p:nvPicPr>
          <p:cNvPr id="34819" name="Picture 3" descr="Leonardo's Parachute Sketch">
            <a:extLst>
              <a:ext uri="{FF2B5EF4-FFF2-40B4-BE49-F238E27FC236}">
                <a16:creationId xmlns:a16="http://schemas.microsoft.com/office/drawing/2014/main" id="{AA6DB259-865B-3852-DB9B-802999C941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905000"/>
            <a:ext cx="4953000" cy="3184525"/>
          </a:xfrm>
          <a:prstGeom prst="rect">
            <a:avLst/>
          </a:prstGeom>
          <a:noFill/>
          <a:extLst>
            <a:ext uri="{909E8E84-426E-40DD-AFC4-6F175D3DCCD1}">
              <a14:hiddenFill xmlns:a14="http://schemas.microsoft.com/office/drawing/2010/main">
                <a:solidFill>
                  <a:srgbClr val="FFFFFF"/>
                </a:solidFill>
              </a14:hiddenFill>
            </a:ext>
          </a:extLst>
        </p:spPr>
      </p:pic>
      <p:pic>
        <p:nvPicPr>
          <p:cNvPr id="34820" name="Picture 4" descr="Skydiver">
            <a:hlinkClick r:id="rId4"/>
            <a:extLst>
              <a:ext uri="{FF2B5EF4-FFF2-40B4-BE49-F238E27FC236}">
                <a16:creationId xmlns:a16="http://schemas.microsoft.com/office/drawing/2014/main" id="{B9B0B50B-2C44-8BE8-8A23-C798CEAC568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2819400"/>
            <a:ext cx="3598863" cy="3810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3">
            <a:extLst>
              <a:ext uri="{FF2B5EF4-FFF2-40B4-BE49-F238E27FC236}">
                <a16:creationId xmlns:a16="http://schemas.microsoft.com/office/drawing/2014/main" id="{F009449E-C911-9D2B-6F7F-68A751AB1D68}"/>
              </a:ext>
            </a:extLst>
          </p:cNvPr>
          <p:cNvSpPr>
            <a:spLocks noGrp="1"/>
          </p:cNvSpPr>
          <p:nvPr>
            <p:ph type="sldNum" sz="quarter" idx="11"/>
          </p:nvPr>
        </p:nvSpPr>
        <p:spPr/>
        <p:txBody>
          <a:bodyPr/>
          <a:lstStyle/>
          <a:p>
            <a:fld id="{4B29F0F4-47BF-4D7A-8736-6041837C8074}" type="slidenum">
              <a:rPr lang="en-US" altLang="en-US"/>
              <a:pPr/>
              <a:t>8</a:t>
            </a:fld>
            <a:endParaRPr lang="en-US" altLang="en-US"/>
          </a:p>
        </p:txBody>
      </p:sp>
      <p:sp>
        <p:nvSpPr>
          <p:cNvPr id="4" name="Date Placeholder 4">
            <a:extLst>
              <a:ext uri="{FF2B5EF4-FFF2-40B4-BE49-F238E27FC236}">
                <a16:creationId xmlns:a16="http://schemas.microsoft.com/office/drawing/2014/main" id="{F8055E78-8A16-AB9D-C1E8-D8274DA6BD26}"/>
              </a:ext>
            </a:extLst>
          </p:cNvPr>
          <p:cNvSpPr>
            <a:spLocks noGrp="1"/>
          </p:cNvSpPr>
          <p:nvPr>
            <p:ph type="dt" sz="half" idx="12"/>
          </p:nvPr>
        </p:nvSpPr>
        <p:spPr/>
        <p:txBody>
          <a:bodyPr/>
          <a:lstStyle/>
          <a:p>
            <a:fld id="{DACA5B4F-850D-42A3-A617-60EEFE49B894}" type="datetime1">
              <a:rPr lang="en-US" altLang="en-US"/>
              <a:pPr/>
              <a:t>6/6/2023</a:t>
            </a:fld>
            <a:endParaRPr lang="en-US" altLang="en-US"/>
          </a:p>
        </p:txBody>
      </p:sp>
      <p:sp>
        <p:nvSpPr>
          <p:cNvPr id="35842" name="Rectangle 2">
            <a:extLst>
              <a:ext uri="{FF2B5EF4-FFF2-40B4-BE49-F238E27FC236}">
                <a16:creationId xmlns:a16="http://schemas.microsoft.com/office/drawing/2014/main" id="{D4386B02-A44B-DB2E-4E74-ED134BCA293D}"/>
              </a:ext>
            </a:extLst>
          </p:cNvPr>
          <p:cNvSpPr>
            <a:spLocks noGrp="1" noChangeArrowheads="1"/>
          </p:cNvSpPr>
          <p:nvPr>
            <p:ph type="title"/>
          </p:nvPr>
        </p:nvSpPr>
        <p:spPr/>
        <p:txBody>
          <a:bodyPr/>
          <a:lstStyle/>
          <a:p>
            <a:r>
              <a:rPr lang="en-US" altLang="en-US"/>
              <a:t>Diving During the Renaissance?</a:t>
            </a:r>
          </a:p>
        </p:txBody>
      </p:sp>
      <p:pic>
        <p:nvPicPr>
          <p:cNvPr id="35844" name="Picture 4" descr="Leonardo's Diving Suit Sketch">
            <a:extLst>
              <a:ext uri="{FF2B5EF4-FFF2-40B4-BE49-F238E27FC236}">
                <a16:creationId xmlns:a16="http://schemas.microsoft.com/office/drawing/2014/main" id="{055B8D74-4565-09EE-1CE5-E84460559B1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676400"/>
            <a:ext cx="4953000" cy="3184525"/>
          </a:xfrm>
          <a:prstGeom prst="rect">
            <a:avLst/>
          </a:prstGeom>
          <a:noFill/>
          <a:extLst>
            <a:ext uri="{909E8E84-426E-40DD-AFC4-6F175D3DCCD1}">
              <a14:hiddenFill xmlns:a14="http://schemas.microsoft.com/office/drawing/2010/main">
                <a:solidFill>
                  <a:srgbClr val="FFFFFF"/>
                </a:solidFill>
              </a14:hiddenFill>
            </a:ext>
          </a:extLst>
        </p:spPr>
      </p:pic>
      <p:pic>
        <p:nvPicPr>
          <p:cNvPr id="35846" name="Picture 6" descr="Navy Diver">
            <a:hlinkClick r:id="rId4"/>
            <a:extLst>
              <a:ext uri="{FF2B5EF4-FFF2-40B4-BE49-F238E27FC236}">
                <a16:creationId xmlns:a16="http://schemas.microsoft.com/office/drawing/2014/main" id="{056D25E2-6127-49DD-726F-4FECE186D3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0" y="3810000"/>
            <a:ext cx="3581400" cy="248761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a:extLst>
              <a:ext uri="{FF2B5EF4-FFF2-40B4-BE49-F238E27FC236}">
                <a16:creationId xmlns:a16="http://schemas.microsoft.com/office/drawing/2014/main" id="{DB4070FE-BC2D-836A-CC68-5C363BE6ADDF}"/>
              </a:ext>
            </a:extLst>
          </p:cNvPr>
          <p:cNvSpPr>
            <a:spLocks noGrp="1"/>
          </p:cNvSpPr>
          <p:nvPr>
            <p:ph type="sldNum" sz="quarter" idx="11"/>
          </p:nvPr>
        </p:nvSpPr>
        <p:spPr/>
        <p:txBody>
          <a:bodyPr/>
          <a:lstStyle/>
          <a:p>
            <a:fld id="{09AA34BF-E5B4-4900-97F4-CC2DB64B02FA}" type="slidenum">
              <a:rPr lang="en-US" altLang="en-US"/>
              <a:pPr/>
              <a:t>9</a:t>
            </a:fld>
            <a:endParaRPr lang="en-US" altLang="en-US"/>
          </a:p>
        </p:txBody>
      </p:sp>
      <p:sp>
        <p:nvSpPr>
          <p:cNvPr id="4" name="Date Placeholder 6">
            <a:extLst>
              <a:ext uri="{FF2B5EF4-FFF2-40B4-BE49-F238E27FC236}">
                <a16:creationId xmlns:a16="http://schemas.microsoft.com/office/drawing/2014/main" id="{28DF8E86-FD43-E4F2-D4BD-BE5393954405}"/>
              </a:ext>
            </a:extLst>
          </p:cNvPr>
          <p:cNvSpPr>
            <a:spLocks noGrp="1"/>
          </p:cNvSpPr>
          <p:nvPr>
            <p:ph type="dt" sz="half" idx="12"/>
          </p:nvPr>
        </p:nvSpPr>
        <p:spPr/>
        <p:txBody>
          <a:bodyPr/>
          <a:lstStyle/>
          <a:p>
            <a:fld id="{CC5BF2D1-FA3D-4478-8142-1C8205CA115D}" type="datetime1">
              <a:rPr lang="en-US" altLang="en-US"/>
              <a:pPr/>
              <a:t>6/6/2023</a:t>
            </a:fld>
            <a:endParaRPr lang="en-US" altLang="en-US"/>
          </a:p>
        </p:txBody>
      </p:sp>
      <p:sp>
        <p:nvSpPr>
          <p:cNvPr id="38914" name="Rectangle 2">
            <a:extLst>
              <a:ext uri="{FF2B5EF4-FFF2-40B4-BE49-F238E27FC236}">
                <a16:creationId xmlns:a16="http://schemas.microsoft.com/office/drawing/2014/main" id="{BBB5F0D1-8716-46B5-3E30-0657E8D35B10}"/>
              </a:ext>
            </a:extLst>
          </p:cNvPr>
          <p:cNvSpPr>
            <a:spLocks noGrp="1" noChangeArrowheads="1"/>
          </p:cNvSpPr>
          <p:nvPr>
            <p:ph type="title"/>
          </p:nvPr>
        </p:nvSpPr>
        <p:spPr/>
        <p:txBody>
          <a:bodyPr/>
          <a:lstStyle/>
          <a:p>
            <a:r>
              <a:rPr lang="en-US" altLang="en-US"/>
              <a:t>The Water Lift</a:t>
            </a:r>
          </a:p>
        </p:txBody>
      </p:sp>
      <p:sp>
        <p:nvSpPr>
          <p:cNvPr id="38916" name="Rectangle 4">
            <a:extLst>
              <a:ext uri="{FF2B5EF4-FFF2-40B4-BE49-F238E27FC236}">
                <a16:creationId xmlns:a16="http://schemas.microsoft.com/office/drawing/2014/main" id="{222CCB3E-BEAC-D4B3-E88E-99349218E97A}"/>
              </a:ext>
            </a:extLst>
          </p:cNvPr>
          <p:cNvSpPr>
            <a:spLocks noGrp="1" noChangeArrowheads="1"/>
          </p:cNvSpPr>
          <p:nvPr>
            <p:ph type="body" sz="half" idx="2"/>
          </p:nvPr>
        </p:nvSpPr>
        <p:spPr>
          <a:xfrm>
            <a:off x="4652963" y="1981200"/>
            <a:ext cx="4033837" cy="3886200"/>
          </a:xfrm>
        </p:spPr>
        <p:txBody>
          <a:bodyPr/>
          <a:lstStyle/>
          <a:p>
            <a:pPr>
              <a:lnSpc>
                <a:spcPct val="90000"/>
              </a:lnSpc>
            </a:pPr>
            <a:r>
              <a:rPr lang="en-US" altLang="en-US" sz="2400"/>
              <a:t>This invention consists of a water wheel, two screws and two towers</a:t>
            </a:r>
          </a:p>
          <a:p>
            <a:pPr>
              <a:lnSpc>
                <a:spcPct val="90000"/>
              </a:lnSpc>
            </a:pPr>
            <a:r>
              <a:rPr lang="en-US" altLang="en-US" sz="2400"/>
              <a:t>As the water wheel turns, the screws turn, pushing the water up to the highest tower</a:t>
            </a:r>
          </a:p>
          <a:p>
            <a:pPr>
              <a:lnSpc>
                <a:spcPct val="90000"/>
              </a:lnSpc>
            </a:pPr>
            <a:r>
              <a:rPr lang="en-US" altLang="en-US" sz="2400"/>
              <a:t>The tall tower acts as a reservoir for gravity fed water pipes</a:t>
            </a:r>
          </a:p>
          <a:p>
            <a:pPr>
              <a:lnSpc>
                <a:spcPct val="90000"/>
              </a:lnSpc>
            </a:pPr>
            <a:endParaRPr lang="en-US" altLang="en-US" sz="2400"/>
          </a:p>
        </p:txBody>
      </p:sp>
      <p:pic>
        <p:nvPicPr>
          <p:cNvPr id="38917" name="Picture 5">
            <a:extLst>
              <a:ext uri="{FF2B5EF4-FFF2-40B4-BE49-F238E27FC236}">
                <a16:creationId xmlns:a16="http://schemas.microsoft.com/office/drawing/2014/main" id="{DC35EABD-FC36-6C4E-23B4-1A85B37FB18E}"/>
              </a:ext>
            </a:extLst>
          </p:cNvPr>
          <p:cNvPicPr>
            <a:picLocks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457200" y="2584450"/>
            <a:ext cx="4033838" cy="26797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cSld>
  <p:clrMapOvr>
    <a:masterClrMapping/>
  </p:clrMapOvr>
  <p:transition>
    <p:random/>
  </p:transition>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Pixel</Template>
  <TotalTime>91</TotalTime>
  <Words>632</Words>
  <Application>Microsoft Office PowerPoint</Application>
  <PresentationFormat>On-screen Show (4:3)</PresentationFormat>
  <Paragraphs>90</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Times New Roman</vt:lpstr>
      <vt:lpstr>Arial</vt:lpstr>
      <vt:lpstr>Wingdings</vt:lpstr>
      <vt:lpstr>Arial Black</vt:lpstr>
      <vt:lpstr>Pixel</vt:lpstr>
      <vt:lpstr>Renaissance Man:  Leonardo Da Vinci</vt:lpstr>
      <vt:lpstr>Leonardo the Scientist</vt:lpstr>
      <vt:lpstr>Leonardo the Artist</vt:lpstr>
      <vt:lpstr>Leonardo the Inventor</vt:lpstr>
      <vt:lpstr>Leonardo’s Helicopter</vt:lpstr>
      <vt:lpstr>The First Tank</vt:lpstr>
      <vt:lpstr>“Leo-chute”</vt:lpstr>
      <vt:lpstr>Diving During the Renaissance?</vt:lpstr>
      <vt:lpstr>The Water Lift</vt:lpstr>
      <vt:lpstr>The Machine Gun</vt:lpstr>
      <vt:lpstr>The Thread Cutter</vt:lpstr>
      <vt:lpstr>Mystery of the Mona Lisa</vt:lpstr>
      <vt:lpstr>Right to Left</vt:lpstr>
      <vt:lpstr>PowerPoint Presentation</vt:lpstr>
    </vt:vector>
  </TitlesOfParts>
  <Company>VMS Library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Renaissance Man:  Leonardo Da Vinci</dc:title>
  <dc:creator>Mr Clutter</dc:creator>
  <cp:lastModifiedBy>Nayan GRIFFITHS</cp:lastModifiedBy>
  <cp:revision>7</cp:revision>
  <cp:lastPrinted>1601-01-01T00:00:00Z</cp:lastPrinted>
  <dcterms:created xsi:type="dcterms:W3CDTF">2002-04-16T23:46:55Z</dcterms:created>
  <dcterms:modified xsi:type="dcterms:W3CDTF">2023-06-06T10:45:33Z</dcterms:modified>
</cp:coreProperties>
</file>